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4" r:id="rId8"/>
    <p:sldId id="266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2D49E-CA58-FE4B-941A-BAB602D1233A}" type="doc">
      <dgm:prSet loTypeId="urn:microsoft.com/office/officeart/2005/8/layout/hProcess7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CC7F4-DC54-744B-A77F-54A2B534C452}">
      <dgm:prSet phldrT="[Text]"/>
      <dgm:spPr/>
      <dgm:t>
        <a:bodyPr/>
        <a:lstStyle/>
        <a:p>
          <a:r>
            <a:rPr lang="en-US" dirty="0" smtClean="0"/>
            <a:t>14:1- 15:47</a:t>
          </a:r>
          <a:endParaRPr lang="en-US" dirty="0"/>
        </a:p>
      </dgm:t>
    </dgm:pt>
    <dgm:pt modelId="{E7335ED1-359D-C640-A4BB-3B49B039B191}" type="parTrans" cxnId="{47D49206-7F51-4D47-BB8B-3B1759E60F1F}">
      <dgm:prSet/>
      <dgm:spPr/>
      <dgm:t>
        <a:bodyPr/>
        <a:lstStyle/>
        <a:p>
          <a:endParaRPr lang="en-US"/>
        </a:p>
      </dgm:t>
    </dgm:pt>
    <dgm:pt modelId="{636EA8C2-F75C-7942-949B-E8A7CD6826D5}" type="sibTrans" cxnId="{47D49206-7F51-4D47-BB8B-3B1759E60F1F}">
      <dgm:prSet/>
      <dgm:spPr/>
      <dgm:t>
        <a:bodyPr/>
        <a:lstStyle/>
        <a:p>
          <a:endParaRPr lang="en-US"/>
        </a:p>
      </dgm:t>
    </dgm:pt>
    <dgm:pt modelId="{2E297D6F-DC5A-7942-8534-76E924B5D0C9}">
      <dgm:prSet phldrT="[Text]"/>
      <dgm:spPr/>
      <dgm:t>
        <a:bodyPr/>
        <a:lstStyle/>
        <a:p>
          <a:r>
            <a:rPr lang="en-US" dirty="0" smtClean="0"/>
            <a:t>The Passion Narrative</a:t>
          </a:r>
          <a:endParaRPr lang="en-US" dirty="0"/>
        </a:p>
      </dgm:t>
    </dgm:pt>
    <dgm:pt modelId="{89CC596C-EE44-E043-BD10-BA2116ADF1C7}" type="parTrans" cxnId="{A926CEF0-6A84-584F-B936-6863D0D853BE}">
      <dgm:prSet/>
      <dgm:spPr/>
      <dgm:t>
        <a:bodyPr/>
        <a:lstStyle/>
        <a:p>
          <a:endParaRPr lang="en-US"/>
        </a:p>
      </dgm:t>
    </dgm:pt>
    <dgm:pt modelId="{E69237AF-753E-EE41-A127-6DAA4FB2FF7B}" type="sibTrans" cxnId="{A926CEF0-6A84-584F-B936-6863D0D853BE}">
      <dgm:prSet/>
      <dgm:spPr/>
      <dgm:t>
        <a:bodyPr/>
        <a:lstStyle/>
        <a:p>
          <a:endParaRPr lang="en-US"/>
        </a:p>
      </dgm:t>
    </dgm:pt>
    <dgm:pt modelId="{D8F13532-5457-2348-AACA-0788C004CF58}">
      <dgm:prSet phldrT="[Text]"/>
      <dgm:spPr/>
      <dgm:t>
        <a:bodyPr/>
        <a:lstStyle/>
        <a:p>
          <a:r>
            <a:rPr lang="en-US" dirty="0" smtClean="0"/>
            <a:t>16:1-8 </a:t>
          </a:r>
          <a:endParaRPr lang="en-US" dirty="0"/>
        </a:p>
      </dgm:t>
    </dgm:pt>
    <dgm:pt modelId="{8A52A336-532F-7B45-9F4C-0625391AAC9F}" type="parTrans" cxnId="{392E3D81-A332-7948-9DCB-E21F0F463FF1}">
      <dgm:prSet/>
      <dgm:spPr/>
      <dgm:t>
        <a:bodyPr/>
        <a:lstStyle/>
        <a:p>
          <a:endParaRPr lang="en-US"/>
        </a:p>
      </dgm:t>
    </dgm:pt>
    <dgm:pt modelId="{36286EFE-6019-E84B-A566-E122198CD7E0}" type="sibTrans" cxnId="{392E3D81-A332-7948-9DCB-E21F0F463FF1}">
      <dgm:prSet/>
      <dgm:spPr/>
      <dgm:t>
        <a:bodyPr/>
        <a:lstStyle/>
        <a:p>
          <a:endParaRPr lang="en-US"/>
        </a:p>
      </dgm:t>
    </dgm:pt>
    <dgm:pt modelId="{38280230-2134-174E-8AD8-28E2B2A3A649}">
      <dgm:prSet phldrT="[Text]"/>
      <dgm:spPr/>
      <dgm:t>
        <a:bodyPr/>
        <a:lstStyle/>
        <a:p>
          <a:r>
            <a:rPr lang="en-US" dirty="0" smtClean="0"/>
            <a:t>The Resurrection Narrative</a:t>
          </a:r>
          <a:endParaRPr lang="en-US" dirty="0"/>
        </a:p>
      </dgm:t>
    </dgm:pt>
    <dgm:pt modelId="{2DB4A232-C522-5440-A2C5-396AD9C6E58A}" type="parTrans" cxnId="{7C7925B8-5404-D841-8B84-A4768974F81E}">
      <dgm:prSet/>
      <dgm:spPr/>
      <dgm:t>
        <a:bodyPr/>
        <a:lstStyle/>
        <a:p>
          <a:endParaRPr lang="en-US"/>
        </a:p>
      </dgm:t>
    </dgm:pt>
    <dgm:pt modelId="{1BB8D94C-ABB2-9A46-ADA8-1A70B6F7A981}" type="sibTrans" cxnId="{7C7925B8-5404-D841-8B84-A4768974F81E}">
      <dgm:prSet/>
      <dgm:spPr/>
      <dgm:t>
        <a:bodyPr/>
        <a:lstStyle/>
        <a:p>
          <a:endParaRPr lang="en-US"/>
        </a:p>
      </dgm:t>
    </dgm:pt>
    <dgm:pt modelId="{0ABE75AB-AC5E-654B-B1EF-6F0345B41AA0}">
      <dgm:prSet/>
      <dgm:spPr/>
      <dgm:t>
        <a:bodyPr/>
        <a:lstStyle/>
        <a:p>
          <a:r>
            <a:rPr lang="en-US" dirty="0" smtClean="0"/>
            <a:t>11:1- 13:37</a:t>
          </a:r>
          <a:endParaRPr lang="en-US" dirty="0"/>
        </a:p>
      </dgm:t>
    </dgm:pt>
    <dgm:pt modelId="{2C702C47-40C7-064C-80A7-2737A8205C11}" type="parTrans" cxnId="{4B6C73B0-EAC6-7043-845A-8FAB0B0C9CB5}">
      <dgm:prSet/>
      <dgm:spPr/>
      <dgm:t>
        <a:bodyPr/>
        <a:lstStyle/>
        <a:p>
          <a:endParaRPr lang="en-US"/>
        </a:p>
      </dgm:t>
    </dgm:pt>
    <dgm:pt modelId="{3C70776E-47C9-FC4C-BC9D-B8E5C475B228}" type="sibTrans" cxnId="{4B6C73B0-EAC6-7043-845A-8FAB0B0C9CB5}">
      <dgm:prSet/>
      <dgm:spPr/>
      <dgm:t>
        <a:bodyPr/>
        <a:lstStyle/>
        <a:p>
          <a:endParaRPr lang="en-US"/>
        </a:p>
      </dgm:t>
    </dgm:pt>
    <dgm:pt modelId="{863C2DB9-E93B-7B4F-9F15-03279CB02692}">
      <dgm:prSet/>
      <dgm:spPr/>
      <dgm:t>
        <a:bodyPr/>
        <a:lstStyle/>
        <a:p>
          <a:r>
            <a:rPr lang="en-US" dirty="0" smtClean="0"/>
            <a:t>7:24- 10:52</a:t>
          </a:r>
          <a:endParaRPr lang="en-US" dirty="0"/>
        </a:p>
      </dgm:t>
    </dgm:pt>
    <dgm:pt modelId="{8EFA77BB-9E9E-5249-82B7-A0716E0ADD51}" type="parTrans" cxnId="{28420422-C1F3-174F-A447-739B529CBCDC}">
      <dgm:prSet/>
      <dgm:spPr/>
      <dgm:t>
        <a:bodyPr/>
        <a:lstStyle/>
        <a:p>
          <a:endParaRPr lang="en-US"/>
        </a:p>
      </dgm:t>
    </dgm:pt>
    <dgm:pt modelId="{B5F83D8E-5F04-4840-B439-ED96694F3EB5}" type="sibTrans" cxnId="{28420422-C1F3-174F-A447-739B529CBCDC}">
      <dgm:prSet/>
      <dgm:spPr/>
      <dgm:t>
        <a:bodyPr/>
        <a:lstStyle/>
        <a:p>
          <a:endParaRPr lang="en-US"/>
        </a:p>
      </dgm:t>
    </dgm:pt>
    <dgm:pt modelId="{0DBF5343-B754-D245-9BC0-2E70ECB4F764}">
      <dgm:prSet/>
      <dgm:spPr/>
      <dgm:t>
        <a:bodyPr/>
        <a:lstStyle/>
        <a:p>
          <a:r>
            <a:rPr lang="en-US" dirty="0" smtClean="0"/>
            <a:t>Preparation for public ministry</a:t>
          </a:r>
          <a:endParaRPr lang="en-US" dirty="0"/>
        </a:p>
      </dgm:t>
    </dgm:pt>
    <dgm:pt modelId="{52C6F126-09BB-E145-A22F-C60C75F8F822}" type="parTrans" cxnId="{1BB3536D-9843-4C40-A91A-D26C28740A3D}">
      <dgm:prSet/>
      <dgm:spPr/>
      <dgm:t>
        <a:bodyPr/>
        <a:lstStyle/>
        <a:p>
          <a:endParaRPr lang="en-US"/>
        </a:p>
      </dgm:t>
    </dgm:pt>
    <dgm:pt modelId="{05935FAA-C964-0641-B94C-2B301ED6B7E8}" type="sibTrans" cxnId="{1BB3536D-9843-4C40-A91A-D26C28740A3D}">
      <dgm:prSet/>
      <dgm:spPr/>
      <dgm:t>
        <a:bodyPr/>
        <a:lstStyle/>
        <a:p>
          <a:endParaRPr lang="en-US"/>
        </a:p>
      </dgm:t>
    </dgm:pt>
    <dgm:pt modelId="{4AA43A78-853D-F741-AF48-E2783ECAE58E}">
      <dgm:prSet/>
      <dgm:spPr/>
      <dgm:t>
        <a:bodyPr/>
        <a:lstStyle/>
        <a:p>
          <a:r>
            <a:rPr lang="en-US" dirty="0" smtClean="0"/>
            <a:t>1:14- 7:23</a:t>
          </a:r>
          <a:endParaRPr lang="en-US" dirty="0"/>
        </a:p>
      </dgm:t>
    </dgm:pt>
    <dgm:pt modelId="{DDBAF12A-0720-E747-844F-EA54EA9946F2}" type="parTrans" cxnId="{E3FAC21D-9013-CA46-B5E8-97034E3D4F1E}">
      <dgm:prSet/>
      <dgm:spPr/>
      <dgm:t>
        <a:bodyPr/>
        <a:lstStyle/>
        <a:p>
          <a:endParaRPr lang="en-US"/>
        </a:p>
      </dgm:t>
    </dgm:pt>
    <dgm:pt modelId="{F886E2C1-8C18-F14D-B653-F0D1F2827CBE}" type="sibTrans" cxnId="{E3FAC21D-9013-CA46-B5E8-97034E3D4F1E}">
      <dgm:prSet/>
      <dgm:spPr/>
      <dgm:t>
        <a:bodyPr/>
        <a:lstStyle/>
        <a:p>
          <a:endParaRPr lang="en-US"/>
        </a:p>
      </dgm:t>
    </dgm:pt>
    <dgm:pt modelId="{DE4F321A-FD19-8F4C-8C23-4548141919E7}">
      <dgm:prSet/>
      <dgm:spPr/>
      <dgm:t>
        <a:bodyPr/>
        <a:lstStyle/>
        <a:p>
          <a:r>
            <a:rPr lang="en-US" dirty="0" smtClean="0"/>
            <a:t>1:1-3</a:t>
          </a:r>
          <a:endParaRPr lang="en-US" dirty="0"/>
        </a:p>
      </dgm:t>
    </dgm:pt>
    <dgm:pt modelId="{8D5DBF89-284E-164A-82E4-04A5ACB2C15A}" type="parTrans" cxnId="{FB4DBF1D-BC58-5842-9665-113B3FC8257C}">
      <dgm:prSet/>
      <dgm:spPr/>
      <dgm:t>
        <a:bodyPr/>
        <a:lstStyle/>
        <a:p>
          <a:endParaRPr lang="en-US"/>
        </a:p>
      </dgm:t>
    </dgm:pt>
    <dgm:pt modelId="{F971C5B4-EED1-F140-BFDB-7FBA59BBD4CF}" type="sibTrans" cxnId="{FB4DBF1D-BC58-5842-9665-113B3FC8257C}">
      <dgm:prSet/>
      <dgm:spPr/>
      <dgm:t>
        <a:bodyPr/>
        <a:lstStyle/>
        <a:p>
          <a:endParaRPr lang="en-US"/>
        </a:p>
      </dgm:t>
    </dgm:pt>
    <dgm:pt modelId="{E19C69B3-C77A-C649-979C-977AFCC1806D}">
      <dgm:prSet/>
      <dgm:spPr/>
      <dgm:t>
        <a:bodyPr/>
        <a:lstStyle/>
        <a:p>
          <a:r>
            <a:rPr lang="en-US" dirty="0" smtClean="0"/>
            <a:t>The Galilean Ministry</a:t>
          </a:r>
          <a:endParaRPr lang="en-US" dirty="0"/>
        </a:p>
      </dgm:t>
    </dgm:pt>
    <dgm:pt modelId="{1D36CEAC-1D40-8942-AB1C-5497CBB2CFC4}" type="parTrans" cxnId="{9D97787A-EBFE-324F-98A8-D291DE19D664}">
      <dgm:prSet/>
      <dgm:spPr/>
      <dgm:t>
        <a:bodyPr/>
        <a:lstStyle/>
        <a:p>
          <a:endParaRPr lang="en-US"/>
        </a:p>
      </dgm:t>
    </dgm:pt>
    <dgm:pt modelId="{A0921497-732A-9049-8BE1-C228022B34F2}" type="sibTrans" cxnId="{9D97787A-EBFE-324F-98A8-D291DE19D664}">
      <dgm:prSet/>
      <dgm:spPr/>
      <dgm:t>
        <a:bodyPr/>
        <a:lstStyle/>
        <a:p>
          <a:endParaRPr lang="en-US"/>
        </a:p>
      </dgm:t>
    </dgm:pt>
    <dgm:pt modelId="{2A22204D-AE6C-794F-A5D3-924C1C3DFC7F}">
      <dgm:prSet/>
      <dgm:spPr/>
      <dgm:t>
        <a:bodyPr/>
        <a:lstStyle/>
        <a:p>
          <a:r>
            <a:rPr lang="en-US" dirty="0" smtClean="0"/>
            <a:t>Journeys outside Galilee</a:t>
          </a:r>
          <a:endParaRPr lang="en-US" dirty="0"/>
        </a:p>
      </dgm:t>
    </dgm:pt>
    <dgm:pt modelId="{1474B8D0-AC05-4F4F-A0E7-41E27ED627FE}" type="parTrans" cxnId="{92779A75-75F3-3E44-B1E8-B58810168269}">
      <dgm:prSet/>
      <dgm:spPr/>
      <dgm:t>
        <a:bodyPr/>
        <a:lstStyle/>
        <a:p>
          <a:endParaRPr lang="en-US"/>
        </a:p>
      </dgm:t>
    </dgm:pt>
    <dgm:pt modelId="{7DCFDC4C-4942-D842-924F-DD629B8869D7}" type="sibTrans" cxnId="{92779A75-75F3-3E44-B1E8-B58810168269}">
      <dgm:prSet/>
      <dgm:spPr/>
      <dgm:t>
        <a:bodyPr/>
        <a:lstStyle/>
        <a:p>
          <a:endParaRPr lang="en-US"/>
        </a:p>
      </dgm:t>
    </dgm:pt>
    <dgm:pt modelId="{EF8C3AB8-DEA7-3A4C-842E-BC4C0F135548}">
      <dgm:prSet/>
      <dgm:spPr/>
      <dgm:t>
        <a:bodyPr/>
        <a:lstStyle/>
        <a:p>
          <a:r>
            <a:rPr lang="en-US" dirty="0" smtClean="0"/>
            <a:t>The Jerusalem Ministry</a:t>
          </a:r>
          <a:endParaRPr lang="en-US" dirty="0"/>
        </a:p>
      </dgm:t>
    </dgm:pt>
    <dgm:pt modelId="{770DCAF3-E0F9-F643-AB3B-71DDDBEDB4EE}" type="parTrans" cxnId="{060F1504-9DC9-7245-82AB-D878C0719B92}">
      <dgm:prSet/>
      <dgm:spPr/>
      <dgm:t>
        <a:bodyPr/>
        <a:lstStyle/>
        <a:p>
          <a:endParaRPr lang="en-US"/>
        </a:p>
      </dgm:t>
    </dgm:pt>
    <dgm:pt modelId="{BBC434D3-369C-6D40-A4A7-A46B4D8BF296}" type="sibTrans" cxnId="{060F1504-9DC9-7245-82AB-D878C0719B92}">
      <dgm:prSet/>
      <dgm:spPr/>
      <dgm:t>
        <a:bodyPr/>
        <a:lstStyle/>
        <a:p>
          <a:endParaRPr lang="en-US"/>
        </a:p>
      </dgm:t>
    </dgm:pt>
    <dgm:pt modelId="{2579170A-7957-8C4F-AD25-23BF60E5E30E}" type="pres">
      <dgm:prSet presAssocID="{E822D49E-CA58-FE4B-941A-BAB602D123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7CC04-A86E-9A4A-A36B-AB4968159BDB}" type="pres">
      <dgm:prSet presAssocID="{DE4F321A-FD19-8F4C-8C23-4548141919E7}" presName="compositeNode" presStyleCnt="0">
        <dgm:presLayoutVars>
          <dgm:bulletEnabled val="1"/>
        </dgm:presLayoutVars>
      </dgm:prSet>
      <dgm:spPr/>
    </dgm:pt>
    <dgm:pt modelId="{A5CCA25F-98DD-144A-B9DC-EE7A28D6C7D3}" type="pres">
      <dgm:prSet presAssocID="{DE4F321A-FD19-8F4C-8C23-4548141919E7}" presName="bgRect" presStyleLbl="node1" presStyleIdx="0" presStyleCnt="6" custLinFactNeighborX="-2932" custLinFactNeighborY="683"/>
      <dgm:spPr/>
      <dgm:t>
        <a:bodyPr/>
        <a:lstStyle/>
        <a:p>
          <a:endParaRPr lang="en-US"/>
        </a:p>
      </dgm:t>
    </dgm:pt>
    <dgm:pt modelId="{63D40416-3475-0A42-A716-A6B091F99BD9}" type="pres">
      <dgm:prSet presAssocID="{DE4F321A-FD19-8F4C-8C23-4548141919E7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9F6C-8F80-514D-8EC4-400B2BA98C78}" type="pres">
      <dgm:prSet presAssocID="{DE4F321A-FD19-8F4C-8C23-4548141919E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DC70C-DA86-934A-ABB1-6024F424C9D3}" type="pres">
      <dgm:prSet presAssocID="{F971C5B4-EED1-F140-BFDB-7FBA59BBD4CF}" presName="hSp" presStyleCnt="0"/>
      <dgm:spPr/>
    </dgm:pt>
    <dgm:pt modelId="{4C47ED74-31F7-184C-B428-3C72FB91E9A5}" type="pres">
      <dgm:prSet presAssocID="{F971C5B4-EED1-F140-BFDB-7FBA59BBD4CF}" presName="vProcSp" presStyleCnt="0"/>
      <dgm:spPr/>
    </dgm:pt>
    <dgm:pt modelId="{E45A1F45-73C1-B141-A1F8-6BAF9E54129A}" type="pres">
      <dgm:prSet presAssocID="{F971C5B4-EED1-F140-BFDB-7FBA59BBD4CF}" presName="vSp1" presStyleCnt="0"/>
      <dgm:spPr/>
    </dgm:pt>
    <dgm:pt modelId="{41E824FA-45C8-CB4F-932F-8B50F42EF3B7}" type="pres">
      <dgm:prSet presAssocID="{F971C5B4-EED1-F140-BFDB-7FBA59BBD4CF}" presName="simulatedConn" presStyleLbl="solidFgAcc1" presStyleIdx="0" presStyleCnt="5"/>
      <dgm:spPr/>
    </dgm:pt>
    <dgm:pt modelId="{390BB7C6-42BB-2B49-BC9E-D9816FF706EF}" type="pres">
      <dgm:prSet presAssocID="{F971C5B4-EED1-F140-BFDB-7FBA59BBD4CF}" presName="vSp2" presStyleCnt="0"/>
      <dgm:spPr/>
    </dgm:pt>
    <dgm:pt modelId="{A598E868-5B37-6B43-9651-49D9E80EA862}" type="pres">
      <dgm:prSet presAssocID="{F971C5B4-EED1-F140-BFDB-7FBA59BBD4CF}" presName="sibTrans" presStyleCnt="0"/>
      <dgm:spPr/>
    </dgm:pt>
    <dgm:pt modelId="{7D56C8CB-DA6D-7942-8B51-E88A3CA02E0E}" type="pres">
      <dgm:prSet presAssocID="{4AA43A78-853D-F741-AF48-E2783ECAE58E}" presName="compositeNode" presStyleCnt="0">
        <dgm:presLayoutVars>
          <dgm:bulletEnabled val="1"/>
        </dgm:presLayoutVars>
      </dgm:prSet>
      <dgm:spPr/>
    </dgm:pt>
    <dgm:pt modelId="{DF339FEA-8BBD-ED4A-8CBD-37D6C5EBD319}" type="pres">
      <dgm:prSet presAssocID="{4AA43A78-853D-F741-AF48-E2783ECAE58E}" presName="bgRect" presStyleLbl="node1" presStyleIdx="1" presStyleCnt="6"/>
      <dgm:spPr/>
      <dgm:t>
        <a:bodyPr/>
        <a:lstStyle/>
        <a:p>
          <a:endParaRPr lang="en-US"/>
        </a:p>
      </dgm:t>
    </dgm:pt>
    <dgm:pt modelId="{9B39B698-0133-204B-84B0-64880646777D}" type="pres">
      <dgm:prSet presAssocID="{4AA43A78-853D-F741-AF48-E2783ECAE58E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DBB20-D828-5C43-A61A-4B42BEA1E53E}" type="pres">
      <dgm:prSet presAssocID="{4AA43A78-853D-F741-AF48-E2783ECAE58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5BDA9-17E7-DE4A-975E-794F4E7FEFA6}" type="pres">
      <dgm:prSet presAssocID="{F886E2C1-8C18-F14D-B653-F0D1F2827CBE}" presName="hSp" presStyleCnt="0"/>
      <dgm:spPr/>
    </dgm:pt>
    <dgm:pt modelId="{CD9157DB-3CEA-AB4A-94F7-5E45AC222FF0}" type="pres">
      <dgm:prSet presAssocID="{F886E2C1-8C18-F14D-B653-F0D1F2827CBE}" presName="vProcSp" presStyleCnt="0"/>
      <dgm:spPr/>
    </dgm:pt>
    <dgm:pt modelId="{16AA4A80-2FD6-F94D-8EC9-D9C76486BAA8}" type="pres">
      <dgm:prSet presAssocID="{F886E2C1-8C18-F14D-B653-F0D1F2827CBE}" presName="vSp1" presStyleCnt="0"/>
      <dgm:spPr/>
    </dgm:pt>
    <dgm:pt modelId="{DA9E51E3-3489-2745-84BD-07A72B8D8C42}" type="pres">
      <dgm:prSet presAssocID="{F886E2C1-8C18-F14D-B653-F0D1F2827CBE}" presName="simulatedConn" presStyleLbl="solidFgAcc1" presStyleIdx="1" presStyleCnt="5"/>
      <dgm:spPr/>
    </dgm:pt>
    <dgm:pt modelId="{7179E309-4598-C84B-B01F-3A95C430B0C6}" type="pres">
      <dgm:prSet presAssocID="{F886E2C1-8C18-F14D-B653-F0D1F2827CBE}" presName="vSp2" presStyleCnt="0"/>
      <dgm:spPr/>
    </dgm:pt>
    <dgm:pt modelId="{B81A3A44-F738-0247-9EC4-312CA3BA99B9}" type="pres">
      <dgm:prSet presAssocID="{F886E2C1-8C18-F14D-B653-F0D1F2827CBE}" presName="sibTrans" presStyleCnt="0"/>
      <dgm:spPr/>
    </dgm:pt>
    <dgm:pt modelId="{C055985C-2901-2449-BAA0-320429703D9E}" type="pres">
      <dgm:prSet presAssocID="{863C2DB9-E93B-7B4F-9F15-03279CB02692}" presName="compositeNode" presStyleCnt="0">
        <dgm:presLayoutVars>
          <dgm:bulletEnabled val="1"/>
        </dgm:presLayoutVars>
      </dgm:prSet>
      <dgm:spPr/>
    </dgm:pt>
    <dgm:pt modelId="{818151FE-BADC-A946-9E2C-392BD475926D}" type="pres">
      <dgm:prSet presAssocID="{863C2DB9-E93B-7B4F-9F15-03279CB02692}" presName="bgRect" presStyleLbl="node1" presStyleIdx="2" presStyleCnt="6"/>
      <dgm:spPr/>
      <dgm:t>
        <a:bodyPr/>
        <a:lstStyle/>
        <a:p>
          <a:endParaRPr lang="en-US"/>
        </a:p>
      </dgm:t>
    </dgm:pt>
    <dgm:pt modelId="{C0FEDDB7-4BC3-ED48-8992-296A7E05AC10}" type="pres">
      <dgm:prSet presAssocID="{863C2DB9-E93B-7B4F-9F15-03279CB02692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FF4A4-BB78-C647-901A-52D17A2DA72D}" type="pres">
      <dgm:prSet presAssocID="{863C2DB9-E93B-7B4F-9F15-03279CB0269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F6BFB-7E44-C04D-B9DA-4603FB4A2961}" type="pres">
      <dgm:prSet presAssocID="{B5F83D8E-5F04-4840-B439-ED96694F3EB5}" presName="hSp" presStyleCnt="0"/>
      <dgm:spPr/>
    </dgm:pt>
    <dgm:pt modelId="{5561CBDB-AC66-5742-A711-47BC8A19DCE1}" type="pres">
      <dgm:prSet presAssocID="{B5F83D8E-5F04-4840-B439-ED96694F3EB5}" presName="vProcSp" presStyleCnt="0"/>
      <dgm:spPr/>
    </dgm:pt>
    <dgm:pt modelId="{A3E7997B-1897-5341-B6BF-5D1BB8D92456}" type="pres">
      <dgm:prSet presAssocID="{B5F83D8E-5F04-4840-B439-ED96694F3EB5}" presName="vSp1" presStyleCnt="0"/>
      <dgm:spPr/>
    </dgm:pt>
    <dgm:pt modelId="{28A52243-17DA-1046-85CE-3F86565C72B6}" type="pres">
      <dgm:prSet presAssocID="{B5F83D8E-5F04-4840-B439-ED96694F3EB5}" presName="simulatedConn" presStyleLbl="solidFgAcc1" presStyleIdx="2" presStyleCnt="5"/>
      <dgm:spPr/>
    </dgm:pt>
    <dgm:pt modelId="{AED465FA-BABB-4947-AB0C-A20665F1EB7B}" type="pres">
      <dgm:prSet presAssocID="{B5F83D8E-5F04-4840-B439-ED96694F3EB5}" presName="vSp2" presStyleCnt="0"/>
      <dgm:spPr/>
    </dgm:pt>
    <dgm:pt modelId="{6A4ECE22-AE04-C847-B039-A0C5AE8F24AC}" type="pres">
      <dgm:prSet presAssocID="{B5F83D8E-5F04-4840-B439-ED96694F3EB5}" presName="sibTrans" presStyleCnt="0"/>
      <dgm:spPr/>
    </dgm:pt>
    <dgm:pt modelId="{649256FF-C88D-964A-8BE4-D4FE5592AE26}" type="pres">
      <dgm:prSet presAssocID="{0ABE75AB-AC5E-654B-B1EF-6F0345B41AA0}" presName="compositeNode" presStyleCnt="0">
        <dgm:presLayoutVars>
          <dgm:bulletEnabled val="1"/>
        </dgm:presLayoutVars>
      </dgm:prSet>
      <dgm:spPr/>
    </dgm:pt>
    <dgm:pt modelId="{B015430C-1641-8B41-AB4A-B248CC394704}" type="pres">
      <dgm:prSet presAssocID="{0ABE75AB-AC5E-654B-B1EF-6F0345B41AA0}" presName="bgRect" presStyleLbl="node1" presStyleIdx="3" presStyleCnt="6"/>
      <dgm:spPr/>
      <dgm:t>
        <a:bodyPr/>
        <a:lstStyle/>
        <a:p>
          <a:endParaRPr lang="en-US"/>
        </a:p>
      </dgm:t>
    </dgm:pt>
    <dgm:pt modelId="{86E0F8B4-FFD6-084E-9E29-C959F0EA7C96}" type="pres">
      <dgm:prSet presAssocID="{0ABE75AB-AC5E-654B-B1EF-6F0345B41AA0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B6C4F-2F66-7D45-AD60-C2F1BFC1A7BF}" type="pres">
      <dgm:prSet presAssocID="{0ABE75AB-AC5E-654B-B1EF-6F0345B41AA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08AD1-1075-BE46-AA7B-ADE2EC01514E}" type="pres">
      <dgm:prSet presAssocID="{3C70776E-47C9-FC4C-BC9D-B8E5C475B228}" presName="hSp" presStyleCnt="0"/>
      <dgm:spPr/>
    </dgm:pt>
    <dgm:pt modelId="{1764817F-F3EF-CC49-A302-EE12D5426B6F}" type="pres">
      <dgm:prSet presAssocID="{3C70776E-47C9-FC4C-BC9D-B8E5C475B228}" presName="vProcSp" presStyleCnt="0"/>
      <dgm:spPr/>
    </dgm:pt>
    <dgm:pt modelId="{412AC8E3-91E3-2243-BE99-E66BFCF24288}" type="pres">
      <dgm:prSet presAssocID="{3C70776E-47C9-FC4C-BC9D-B8E5C475B228}" presName="vSp1" presStyleCnt="0"/>
      <dgm:spPr/>
    </dgm:pt>
    <dgm:pt modelId="{4F46D328-102D-504E-ADF6-01D19F2BCB46}" type="pres">
      <dgm:prSet presAssocID="{3C70776E-47C9-FC4C-BC9D-B8E5C475B228}" presName="simulatedConn" presStyleLbl="solidFgAcc1" presStyleIdx="3" presStyleCnt="5"/>
      <dgm:spPr/>
    </dgm:pt>
    <dgm:pt modelId="{62EEE09B-9377-9E42-8058-C3025705BF32}" type="pres">
      <dgm:prSet presAssocID="{3C70776E-47C9-FC4C-BC9D-B8E5C475B228}" presName="vSp2" presStyleCnt="0"/>
      <dgm:spPr/>
    </dgm:pt>
    <dgm:pt modelId="{DEEC5A50-304B-0B4B-ADED-775C0CD9902F}" type="pres">
      <dgm:prSet presAssocID="{3C70776E-47C9-FC4C-BC9D-B8E5C475B228}" presName="sibTrans" presStyleCnt="0"/>
      <dgm:spPr/>
    </dgm:pt>
    <dgm:pt modelId="{2D0C0EDC-D5DE-6B41-B03A-0AF517A1BFD6}" type="pres">
      <dgm:prSet presAssocID="{79FCC7F4-DC54-744B-A77F-54A2B534C452}" presName="compositeNode" presStyleCnt="0">
        <dgm:presLayoutVars>
          <dgm:bulletEnabled val="1"/>
        </dgm:presLayoutVars>
      </dgm:prSet>
      <dgm:spPr/>
    </dgm:pt>
    <dgm:pt modelId="{43CF9BFD-8F7A-FB41-93B9-6CA566E136DC}" type="pres">
      <dgm:prSet presAssocID="{79FCC7F4-DC54-744B-A77F-54A2B534C452}" presName="bgRect" presStyleLbl="node1" presStyleIdx="4" presStyleCnt="6"/>
      <dgm:spPr/>
      <dgm:t>
        <a:bodyPr/>
        <a:lstStyle/>
        <a:p>
          <a:endParaRPr lang="en-US"/>
        </a:p>
      </dgm:t>
    </dgm:pt>
    <dgm:pt modelId="{2AA1143D-445D-E540-901C-93419F83E004}" type="pres">
      <dgm:prSet presAssocID="{79FCC7F4-DC54-744B-A77F-54A2B534C452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C8075-4F2A-1242-A408-AE3926ECA323}" type="pres">
      <dgm:prSet presAssocID="{79FCC7F4-DC54-744B-A77F-54A2B534C45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EB8C4-EC43-724D-90D1-EB6561B99359}" type="pres">
      <dgm:prSet presAssocID="{636EA8C2-F75C-7942-949B-E8A7CD6826D5}" presName="hSp" presStyleCnt="0"/>
      <dgm:spPr/>
    </dgm:pt>
    <dgm:pt modelId="{1177DC8A-F792-0940-A6B0-828D119972A1}" type="pres">
      <dgm:prSet presAssocID="{636EA8C2-F75C-7942-949B-E8A7CD6826D5}" presName="vProcSp" presStyleCnt="0"/>
      <dgm:spPr/>
    </dgm:pt>
    <dgm:pt modelId="{59AECB79-F016-3D44-9174-4833D8604A37}" type="pres">
      <dgm:prSet presAssocID="{636EA8C2-F75C-7942-949B-E8A7CD6826D5}" presName="vSp1" presStyleCnt="0"/>
      <dgm:spPr/>
    </dgm:pt>
    <dgm:pt modelId="{34B5A388-BBE7-E94C-807E-1800D7AB00D8}" type="pres">
      <dgm:prSet presAssocID="{636EA8C2-F75C-7942-949B-E8A7CD6826D5}" presName="simulatedConn" presStyleLbl="solidFgAcc1" presStyleIdx="4" presStyleCnt="5"/>
      <dgm:spPr/>
    </dgm:pt>
    <dgm:pt modelId="{9D30F175-2A6F-8241-92F3-473F3A9E8F3C}" type="pres">
      <dgm:prSet presAssocID="{636EA8C2-F75C-7942-949B-E8A7CD6826D5}" presName="vSp2" presStyleCnt="0"/>
      <dgm:spPr/>
    </dgm:pt>
    <dgm:pt modelId="{A078B7CF-4656-0445-89BB-0FC8E70F8C92}" type="pres">
      <dgm:prSet presAssocID="{636EA8C2-F75C-7942-949B-E8A7CD6826D5}" presName="sibTrans" presStyleCnt="0"/>
      <dgm:spPr/>
    </dgm:pt>
    <dgm:pt modelId="{857AA62A-3483-3D45-AD4A-3EF0B12E13C8}" type="pres">
      <dgm:prSet presAssocID="{D8F13532-5457-2348-AACA-0788C004CF58}" presName="compositeNode" presStyleCnt="0">
        <dgm:presLayoutVars>
          <dgm:bulletEnabled val="1"/>
        </dgm:presLayoutVars>
      </dgm:prSet>
      <dgm:spPr/>
    </dgm:pt>
    <dgm:pt modelId="{3206EF66-D6FD-5140-9B83-FEB3C7DDE631}" type="pres">
      <dgm:prSet presAssocID="{D8F13532-5457-2348-AACA-0788C004CF58}" presName="bgRect" presStyleLbl="node1" presStyleIdx="5" presStyleCnt="6"/>
      <dgm:spPr/>
      <dgm:t>
        <a:bodyPr/>
        <a:lstStyle/>
        <a:p>
          <a:endParaRPr lang="en-US"/>
        </a:p>
      </dgm:t>
    </dgm:pt>
    <dgm:pt modelId="{30BA43A7-8ED2-5C41-B651-AE86B8B09EC1}" type="pres">
      <dgm:prSet presAssocID="{D8F13532-5457-2348-AACA-0788C004CF58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702C4-23C5-2F49-BEFD-CDD89F0492E6}" type="pres">
      <dgm:prSet presAssocID="{D8F13532-5457-2348-AACA-0788C004CF5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4BF95-69EF-C74B-A47C-D7BC71ADB482}" type="presOf" srcId="{E822D49E-CA58-FE4B-941A-BAB602D1233A}" destId="{2579170A-7957-8C4F-AD25-23BF60E5E30E}" srcOrd="0" destOrd="0" presId="urn:microsoft.com/office/officeart/2005/8/layout/hProcess7"/>
    <dgm:cxn modelId="{5E43E20B-88BD-D14A-AB1A-9BCBEE3DEE74}" type="presOf" srcId="{79FCC7F4-DC54-744B-A77F-54A2B534C452}" destId="{2AA1143D-445D-E540-901C-93419F83E004}" srcOrd="1" destOrd="0" presId="urn:microsoft.com/office/officeart/2005/8/layout/hProcess7"/>
    <dgm:cxn modelId="{9BB52F0A-64B2-A940-9D3C-E2CC24A17E6B}" type="presOf" srcId="{863C2DB9-E93B-7B4F-9F15-03279CB02692}" destId="{C0FEDDB7-4BC3-ED48-8992-296A7E05AC10}" srcOrd="1" destOrd="0" presId="urn:microsoft.com/office/officeart/2005/8/layout/hProcess7"/>
    <dgm:cxn modelId="{4B6C73B0-EAC6-7043-845A-8FAB0B0C9CB5}" srcId="{E822D49E-CA58-FE4B-941A-BAB602D1233A}" destId="{0ABE75AB-AC5E-654B-B1EF-6F0345B41AA0}" srcOrd="3" destOrd="0" parTransId="{2C702C47-40C7-064C-80A7-2737A8205C11}" sibTransId="{3C70776E-47C9-FC4C-BC9D-B8E5C475B228}"/>
    <dgm:cxn modelId="{7C7925B8-5404-D841-8B84-A4768974F81E}" srcId="{D8F13532-5457-2348-AACA-0788C004CF58}" destId="{38280230-2134-174E-8AD8-28E2B2A3A649}" srcOrd="0" destOrd="0" parTransId="{2DB4A232-C522-5440-A2C5-396AD9C6E58A}" sibTransId="{1BB8D94C-ABB2-9A46-ADA8-1A70B6F7A981}"/>
    <dgm:cxn modelId="{E3FAC21D-9013-CA46-B5E8-97034E3D4F1E}" srcId="{E822D49E-CA58-FE4B-941A-BAB602D1233A}" destId="{4AA43A78-853D-F741-AF48-E2783ECAE58E}" srcOrd="1" destOrd="0" parTransId="{DDBAF12A-0720-E747-844F-EA54EA9946F2}" sibTransId="{F886E2C1-8C18-F14D-B653-F0D1F2827CBE}"/>
    <dgm:cxn modelId="{A926CEF0-6A84-584F-B936-6863D0D853BE}" srcId="{79FCC7F4-DC54-744B-A77F-54A2B534C452}" destId="{2E297D6F-DC5A-7942-8534-76E924B5D0C9}" srcOrd="0" destOrd="0" parTransId="{89CC596C-EE44-E043-BD10-BA2116ADF1C7}" sibTransId="{E69237AF-753E-EE41-A127-6DAA4FB2FF7B}"/>
    <dgm:cxn modelId="{780C5B90-FC4A-2345-A5EE-68A6DD51A729}" type="presOf" srcId="{DE4F321A-FD19-8F4C-8C23-4548141919E7}" destId="{63D40416-3475-0A42-A716-A6B091F99BD9}" srcOrd="1" destOrd="0" presId="urn:microsoft.com/office/officeart/2005/8/layout/hProcess7"/>
    <dgm:cxn modelId="{47D49206-7F51-4D47-BB8B-3B1759E60F1F}" srcId="{E822D49E-CA58-FE4B-941A-BAB602D1233A}" destId="{79FCC7F4-DC54-744B-A77F-54A2B534C452}" srcOrd="4" destOrd="0" parTransId="{E7335ED1-359D-C640-A4BB-3B49B039B191}" sibTransId="{636EA8C2-F75C-7942-949B-E8A7CD6826D5}"/>
    <dgm:cxn modelId="{70B277FF-6CC3-114A-A1CD-2D5C665E5712}" type="presOf" srcId="{38280230-2134-174E-8AD8-28E2B2A3A649}" destId="{8D1702C4-23C5-2F49-BEFD-CDD89F0492E6}" srcOrd="0" destOrd="0" presId="urn:microsoft.com/office/officeart/2005/8/layout/hProcess7"/>
    <dgm:cxn modelId="{392E3D81-A332-7948-9DCB-E21F0F463FF1}" srcId="{E822D49E-CA58-FE4B-941A-BAB602D1233A}" destId="{D8F13532-5457-2348-AACA-0788C004CF58}" srcOrd="5" destOrd="0" parTransId="{8A52A336-532F-7B45-9F4C-0625391AAC9F}" sibTransId="{36286EFE-6019-E84B-A566-E122198CD7E0}"/>
    <dgm:cxn modelId="{92779A75-75F3-3E44-B1E8-B58810168269}" srcId="{863C2DB9-E93B-7B4F-9F15-03279CB02692}" destId="{2A22204D-AE6C-794F-A5D3-924C1C3DFC7F}" srcOrd="0" destOrd="0" parTransId="{1474B8D0-AC05-4F4F-A0E7-41E27ED627FE}" sibTransId="{7DCFDC4C-4942-D842-924F-DD629B8869D7}"/>
    <dgm:cxn modelId="{B1A17C15-B88A-5242-A726-932C0C361F0C}" type="presOf" srcId="{4AA43A78-853D-F741-AF48-E2783ECAE58E}" destId="{9B39B698-0133-204B-84B0-64880646777D}" srcOrd="1" destOrd="0" presId="urn:microsoft.com/office/officeart/2005/8/layout/hProcess7"/>
    <dgm:cxn modelId="{7B4765C7-5F9E-F34C-80FD-9D6A1CA71AE6}" type="presOf" srcId="{4AA43A78-853D-F741-AF48-E2783ECAE58E}" destId="{DF339FEA-8BBD-ED4A-8CBD-37D6C5EBD319}" srcOrd="0" destOrd="0" presId="urn:microsoft.com/office/officeart/2005/8/layout/hProcess7"/>
    <dgm:cxn modelId="{611D8F3B-A7AA-EF43-BD8D-143E87E2645B}" type="presOf" srcId="{EF8C3AB8-DEA7-3A4C-842E-BC4C0F135548}" destId="{648B6C4F-2F66-7D45-AD60-C2F1BFC1A7BF}" srcOrd="0" destOrd="0" presId="urn:microsoft.com/office/officeart/2005/8/layout/hProcess7"/>
    <dgm:cxn modelId="{1BB3536D-9843-4C40-A91A-D26C28740A3D}" srcId="{DE4F321A-FD19-8F4C-8C23-4548141919E7}" destId="{0DBF5343-B754-D245-9BC0-2E70ECB4F764}" srcOrd="0" destOrd="0" parTransId="{52C6F126-09BB-E145-A22F-C60C75F8F822}" sibTransId="{05935FAA-C964-0641-B94C-2B301ED6B7E8}"/>
    <dgm:cxn modelId="{61B17853-6178-C346-8DDD-56E42302949B}" type="presOf" srcId="{2A22204D-AE6C-794F-A5D3-924C1C3DFC7F}" destId="{635FF4A4-BB78-C647-901A-52D17A2DA72D}" srcOrd="0" destOrd="0" presId="urn:microsoft.com/office/officeart/2005/8/layout/hProcess7"/>
    <dgm:cxn modelId="{7B0DF2D9-2A4E-8640-A66D-650D66F77C27}" type="presOf" srcId="{0ABE75AB-AC5E-654B-B1EF-6F0345B41AA0}" destId="{B015430C-1641-8B41-AB4A-B248CC394704}" srcOrd="0" destOrd="0" presId="urn:microsoft.com/office/officeart/2005/8/layout/hProcess7"/>
    <dgm:cxn modelId="{060F1504-9DC9-7245-82AB-D878C0719B92}" srcId="{0ABE75AB-AC5E-654B-B1EF-6F0345B41AA0}" destId="{EF8C3AB8-DEA7-3A4C-842E-BC4C0F135548}" srcOrd="0" destOrd="0" parTransId="{770DCAF3-E0F9-F643-AB3B-71DDDBEDB4EE}" sibTransId="{BBC434D3-369C-6D40-A4A7-A46B4D8BF296}"/>
    <dgm:cxn modelId="{9D97787A-EBFE-324F-98A8-D291DE19D664}" srcId="{4AA43A78-853D-F741-AF48-E2783ECAE58E}" destId="{E19C69B3-C77A-C649-979C-977AFCC1806D}" srcOrd="0" destOrd="0" parTransId="{1D36CEAC-1D40-8942-AB1C-5497CBB2CFC4}" sibTransId="{A0921497-732A-9049-8BE1-C228022B34F2}"/>
    <dgm:cxn modelId="{E4516F0E-3E9F-9C42-B501-40589A20D99E}" type="presOf" srcId="{863C2DB9-E93B-7B4F-9F15-03279CB02692}" destId="{818151FE-BADC-A946-9E2C-392BD475926D}" srcOrd="0" destOrd="0" presId="urn:microsoft.com/office/officeart/2005/8/layout/hProcess7"/>
    <dgm:cxn modelId="{ACFAE493-C723-7C49-A926-EBDE26B3AC86}" type="presOf" srcId="{79FCC7F4-DC54-744B-A77F-54A2B534C452}" destId="{43CF9BFD-8F7A-FB41-93B9-6CA566E136DC}" srcOrd="0" destOrd="0" presId="urn:microsoft.com/office/officeart/2005/8/layout/hProcess7"/>
    <dgm:cxn modelId="{385C8EA0-B08D-5D4E-8E2C-EC132BA6BB0B}" type="presOf" srcId="{D8F13532-5457-2348-AACA-0788C004CF58}" destId="{3206EF66-D6FD-5140-9B83-FEB3C7DDE631}" srcOrd="0" destOrd="0" presId="urn:microsoft.com/office/officeart/2005/8/layout/hProcess7"/>
    <dgm:cxn modelId="{A8C9FEE2-7AE0-2849-A097-CD2CBF401B88}" type="presOf" srcId="{0DBF5343-B754-D245-9BC0-2E70ECB4F764}" destId="{52089F6C-8F80-514D-8EC4-400B2BA98C78}" srcOrd="0" destOrd="0" presId="urn:microsoft.com/office/officeart/2005/8/layout/hProcess7"/>
    <dgm:cxn modelId="{FB4DBF1D-BC58-5842-9665-113B3FC8257C}" srcId="{E822D49E-CA58-FE4B-941A-BAB602D1233A}" destId="{DE4F321A-FD19-8F4C-8C23-4548141919E7}" srcOrd="0" destOrd="0" parTransId="{8D5DBF89-284E-164A-82E4-04A5ACB2C15A}" sibTransId="{F971C5B4-EED1-F140-BFDB-7FBA59BBD4CF}"/>
    <dgm:cxn modelId="{30A60613-4A2F-D849-824C-D3DB744DC4B5}" type="presOf" srcId="{DE4F321A-FD19-8F4C-8C23-4548141919E7}" destId="{A5CCA25F-98DD-144A-B9DC-EE7A28D6C7D3}" srcOrd="0" destOrd="0" presId="urn:microsoft.com/office/officeart/2005/8/layout/hProcess7"/>
    <dgm:cxn modelId="{F83897C6-DB76-F448-8D15-FF712AAE7666}" type="presOf" srcId="{0ABE75AB-AC5E-654B-B1EF-6F0345B41AA0}" destId="{86E0F8B4-FFD6-084E-9E29-C959F0EA7C96}" srcOrd="1" destOrd="0" presId="urn:microsoft.com/office/officeart/2005/8/layout/hProcess7"/>
    <dgm:cxn modelId="{D02F0BAF-117A-394E-8819-B18E063893DF}" type="presOf" srcId="{D8F13532-5457-2348-AACA-0788C004CF58}" destId="{30BA43A7-8ED2-5C41-B651-AE86B8B09EC1}" srcOrd="1" destOrd="0" presId="urn:microsoft.com/office/officeart/2005/8/layout/hProcess7"/>
    <dgm:cxn modelId="{28420422-C1F3-174F-A447-739B529CBCDC}" srcId="{E822D49E-CA58-FE4B-941A-BAB602D1233A}" destId="{863C2DB9-E93B-7B4F-9F15-03279CB02692}" srcOrd="2" destOrd="0" parTransId="{8EFA77BB-9E9E-5249-82B7-A0716E0ADD51}" sibTransId="{B5F83D8E-5F04-4840-B439-ED96694F3EB5}"/>
    <dgm:cxn modelId="{8DD06E4D-6A5E-8348-8A45-65B4BF21A8AA}" type="presOf" srcId="{E19C69B3-C77A-C649-979C-977AFCC1806D}" destId="{9B7DBB20-D828-5C43-A61A-4B42BEA1E53E}" srcOrd="0" destOrd="0" presId="urn:microsoft.com/office/officeart/2005/8/layout/hProcess7"/>
    <dgm:cxn modelId="{F3F90A40-FC21-A847-9C90-656F4921C2D2}" type="presOf" srcId="{2E297D6F-DC5A-7942-8534-76E924B5D0C9}" destId="{00BC8075-4F2A-1242-A408-AE3926ECA323}" srcOrd="0" destOrd="0" presId="urn:microsoft.com/office/officeart/2005/8/layout/hProcess7"/>
    <dgm:cxn modelId="{EDB360CC-B9F1-F947-8BBD-DEF27BE8BB99}" type="presParOf" srcId="{2579170A-7957-8C4F-AD25-23BF60E5E30E}" destId="{2957CC04-A86E-9A4A-A36B-AB4968159BDB}" srcOrd="0" destOrd="0" presId="urn:microsoft.com/office/officeart/2005/8/layout/hProcess7"/>
    <dgm:cxn modelId="{BD45E392-7DC4-9F40-98E9-957E859B6D98}" type="presParOf" srcId="{2957CC04-A86E-9A4A-A36B-AB4968159BDB}" destId="{A5CCA25F-98DD-144A-B9DC-EE7A28D6C7D3}" srcOrd="0" destOrd="0" presId="urn:microsoft.com/office/officeart/2005/8/layout/hProcess7"/>
    <dgm:cxn modelId="{B0B57499-448D-0341-8569-3555C31627F8}" type="presParOf" srcId="{2957CC04-A86E-9A4A-A36B-AB4968159BDB}" destId="{63D40416-3475-0A42-A716-A6B091F99BD9}" srcOrd="1" destOrd="0" presId="urn:microsoft.com/office/officeart/2005/8/layout/hProcess7"/>
    <dgm:cxn modelId="{8F527112-2133-8140-9FEE-13EF2C57C260}" type="presParOf" srcId="{2957CC04-A86E-9A4A-A36B-AB4968159BDB}" destId="{52089F6C-8F80-514D-8EC4-400B2BA98C78}" srcOrd="2" destOrd="0" presId="urn:microsoft.com/office/officeart/2005/8/layout/hProcess7"/>
    <dgm:cxn modelId="{EA138B65-174A-4441-BAC7-6AF88D5B9AEE}" type="presParOf" srcId="{2579170A-7957-8C4F-AD25-23BF60E5E30E}" destId="{2E8DC70C-DA86-934A-ABB1-6024F424C9D3}" srcOrd="1" destOrd="0" presId="urn:microsoft.com/office/officeart/2005/8/layout/hProcess7"/>
    <dgm:cxn modelId="{6035018E-13CD-A146-BA95-20BE88B021E7}" type="presParOf" srcId="{2579170A-7957-8C4F-AD25-23BF60E5E30E}" destId="{4C47ED74-31F7-184C-B428-3C72FB91E9A5}" srcOrd="2" destOrd="0" presId="urn:microsoft.com/office/officeart/2005/8/layout/hProcess7"/>
    <dgm:cxn modelId="{92A73D49-AB1C-A44B-B3C9-4EC9102C25DD}" type="presParOf" srcId="{4C47ED74-31F7-184C-B428-3C72FB91E9A5}" destId="{E45A1F45-73C1-B141-A1F8-6BAF9E54129A}" srcOrd="0" destOrd="0" presId="urn:microsoft.com/office/officeart/2005/8/layout/hProcess7"/>
    <dgm:cxn modelId="{90613927-1F70-3947-B0B7-E96012326B07}" type="presParOf" srcId="{4C47ED74-31F7-184C-B428-3C72FB91E9A5}" destId="{41E824FA-45C8-CB4F-932F-8B50F42EF3B7}" srcOrd="1" destOrd="0" presId="urn:microsoft.com/office/officeart/2005/8/layout/hProcess7"/>
    <dgm:cxn modelId="{AC072259-A0C1-7F4F-8795-B02A41885DC3}" type="presParOf" srcId="{4C47ED74-31F7-184C-B428-3C72FB91E9A5}" destId="{390BB7C6-42BB-2B49-BC9E-D9816FF706EF}" srcOrd="2" destOrd="0" presId="urn:microsoft.com/office/officeart/2005/8/layout/hProcess7"/>
    <dgm:cxn modelId="{47553610-74B6-0147-A7F4-13FE1FDF2E24}" type="presParOf" srcId="{2579170A-7957-8C4F-AD25-23BF60E5E30E}" destId="{A598E868-5B37-6B43-9651-49D9E80EA862}" srcOrd="3" destOrd="0" presId="urn:microsoft.com/office/officeart/2005/8/layout/hProcess7"/>
    <dgm:cxn modelId="{52B6F1A3-E283-DE44-9EAD-7E5DFEA17A4E}" type="presParOf" srcId="{2579170A-7957-8C4F-AD25-23BF60E5E30E}" destId="{7D56C8CB-DA6D-7942-8B51-E88A3CA02E0E}" srcOrd="4" destOrd="0" presId="urn:microsoft.com/office/officeart/2005/8/layout/hProcess7"/>
    <dgm:cxn modelId="{409D1049-9DC6-AA4C-8FDC-A738E86BCA05}" type="presParOf" srcId="{7D56C8CB-DA6D-7942-8B51-E88A3CA02E0E}" destId="{DF339FEA-8BBD-ED4A-8CBD-37D6C5EBD319}" srcOrd="0" destOrd="0" presId="urn:microsoft.com/office/officeart/2005/8/layout/hProcess7"/>
    <dgm:cxn modelId="{8FD5E2CC-4586-6C46-94F6-7E1526D5579B}" type="presParOf" srcId="{7D56C8CB-DA6D-7942-8B51-E88A3CA02E0E}" destId="{9B39B698-0133-204B-84B0-64880646777D}" srcOrd="1" destOrd="0" presId="urn:microsoft.com/office/officeart/2005/8/layout/hProcess7"/>
    <dgm:cxn modelId="{33E80612-2166-4347-B097-915265178691}" type="presParOf" srcId="{7D56C8CB-DA6D-7942-8B51-E88A3CA02E0E}" destId="{9B7DBB20-D828-5C43-A61A-4B42BEA1E53E}" srcOrd="2" destOrd="0" presId="urn:microsoft.com/office/officeart/2005/8/layout/hProcess7"/>
    <dgm:cxn modelId="{AA2422DF-593E-DD4C-87FE-F9BBD64D0CFB}" type="presParOf" srcId="{2579170A-7957-8C4F-AD25-23BF60E5E30E}" destId="{7285BDA9-17E7-DE4A-975E-794F4E7FEFA6}" srcOrd="5" destOrd="0" presId="urn:microsoft.com/office/officeart/2005/8/layout/hProcess7"/>
    <dgm:cxn modelId="{AF79B819-6AEB-2A48-8CFF-395D34597EB7}" type="presParOf" srcId="{2579170A-7957-8C4F-AD25-23BF60E5E30E}" destId="{CD9157DB-3CEA-AB4A-94F7-5E45AC222FF0}" srcOrd="6" destOrd="0" presId="urn:microsoft.com/office/officeart/2005/8/layout/hProcess7"/>
    <dgm:cxn modelId="{D333B492-2A6D-0D44-869D-95C99B98376B}" type="presParOf" srcId="{CD9157DB-3CEA-AB4A-94F7-5E45AC222FF0}" destId="{16AA4A80-2FD6-F94D-8EC9-D9C76486BAA8}" srcOrd="0" destOrd="0" presId="urn:microsoft.com/office/officeart/2005/8/layout/hProcess7"/>
    <dgm:cxn modelId="{C10AE8FA-F61A-7644-98F2-CF9D2657C043}" type="presParOf" srcId="{CD9157DB-3CEA-AB4A-94F7-5E45AC222FF0}" destId="{DA9E51E3-3489-2745-84BD-07A72B8D8C42}" srcOrd="1" destOrd="0" presId="urn:microsoft.com/office/officeart/2005/8/layout/hProcess7"/>
    <dgm:cxn modelId="{0F82984D-8C80-3146-9D79-19F508351CF9}" type="presParOf" srcId="{CD9157DB-3CEA-AB4A-94F7-5E45AC222FF0}" destId="{7179E309-4598-C84B-B01F-3A95C430B0C6}" srcOrd="2" destOrd="0" presId="urn:microsoft.com/office/officeart/2005/8/layout/hProcess7"/>
    <dgm:cxn modelId="{D50A9B34-DAA4-AE4D-A8D0-3690BD97323B}" type="presParOf" srcId="{2579170A-7957-8C4F-AD25-23BF60E5E30E}" destId="{B81A3A44-F738-0247-9EC4-312CA3BA99B9}" srcOrd="7" destOrd="0" presId="urn:microsoft.com/office/officeart/2005/8/layout/hProcess7"/>
    <dgm:cxn modelId="{1649D2B2-7A75-6E44-8F8F-9412780F2ED3}" type="presParOf" srcId="{2579170A-7957-8C4F-AD25-23BF60E5E30E}" destId="{C055985C-2901-2449-BAA0-320429703D9E}" srcOrd="8" destOrd="0" presId="urn:microsoft.com/office/officeart/2005/8/layout/hProcess7"/>
    <dgm:cxn modelId="{F6856793-4F7D-4F42-A693-897F2523F419}" type="presParOf" srcId="{C055985C-2901-2449-BAA0-320429703D9E}" destId="{818151FE-BADC-A946-9E2C-392BD475926D}" srcOrd="0" destOrd="0" presId="urn:microsoft.com/office/officeart/2005/8/layout/hProcess7"/>
    <dgm:cxn modelId="{F0CBC439-5888-B245-8749-E402C630F933}" type="presParOf" srcId="{C055985C-2901-2449-BAA0-320429703D9E}" destId="{C0FEDDB7-4BC3-ED48-8992-296A7E05AC10}" srcOrd="1" destOrd="0" presId="urn:microsoft.com/office/officeart/2005/8/layout/hProcess7"/>
    <dgm:cxn modelId="{02F8DB0C-4FBC-3042-BCA9-F3660326B1B5}" type="presParOf" srcId="{C055985C-2901-2449-BAA0-320429703D9E}" destId="{635FF4A4-BB78-C647-901A-52D17A2DA72D}" srcOrd="2" destOrd="0" presId="urn:microsoft.com/office/officeart/2005/8/layout/hProcess7"/>
    <dgm:cxn modelId="{62013E7E-2E2A-1446-8504-9A6FC52BEF6E}" type="presParOf" srcId="{2579170A-7957-8C4F-AD25-23BF60E5E30E}" destId="{F24F6BFB-7E44-C04D-B9DA-4603FB4A2961}" srcOrd="9" destOrd="0" presId="urn:microsoft.com/office/officeart/2005/8/layout/hProcess7"/>
    <dgm:cxn modelId="{6F88F058-4C1C-284F-AE93-9B9D0F46E01A}" type="presParOf" srcId="{2579170A-7957-8C4F-AD25-23BF60E5E30E}" destId="{5561CBDB-AC66-5742-A711-47BC8A19DCE1}" srcOrd="10" destOrd="0" presId="urn:microsoft.com/office/officeart/2005/8/layout/hProcess7"/>
    <dgm:cxn modelId="{D83653F8-CE08-1941-8540-004A974CAA8F}" type="presParOf" srcId="{5561CBDB-AC66-5742-A711-47BC8A19DCE1}" destId="{A3E7997B-1897-5341-B6BF-5D1BB8D92456}" srcOrd="0" destOrd="0" presId="urn:microsoft.com/office/officeart/2005/8/layout/hProcess7"/>
    <dgm:cxn modelId="{4AE322B0-DDB8-654C-982F-53DB0515FF03}" type="presParOf" srcId="{5561CBDB-AC66-5742-A711-47BC8A19DCE1}" destId="{28A52243-17DA-1046-85CE-3F86565C72B6}" srcOrd="1" destOrd="0" presId="urn:microsoft.com/office/officeart/2005/8/layout/hProcess7"/>
    <dgm:cxn modelId="{288BC80D-3DED-5E40-A425-1BD2E760A75A}" type="presParOf" srcId="{5561CBDB-AC66-5742-A711-47BC8A19DCE1}" destId="{AED465FA-BABB-4947-AB0C-A20665F1EB7B}" srcOrd="2" destOrd="0" presId="urn:microsoft.com/office/officeart/2005/8/layout/hProcess7"/>
    <dgm:cxn modelId="{DAD88CAF-89D5-394D-AD8F-7B2AA48AAA9C}" type="presParOf" srcId="{2579170A-7957-8C4F-AD25-23BF60E5E30E}" destId="{6A4ECE22-AE04-C847-B039-A0C5AE8F24AC}" srcOrd="11" destOrd="0" presId="urn:microsoft.com/office/officeart/2005/8/layout/hProcess7"/>
    <dgm:cxn modelId="{33C99C9E-634F-0943-AADC-0CA50565FFFA}" type="presParOf" srcId="{2579170A-7957-8C4F-AD25-23BF60E5E30E}" destId="{649256FF-C88D-964A-8BE4-D4FE5592AE26}" srcOrd="12" destOrd="0" presId="urn:microsoft.com/office/officeart/2005/8/layout/hProcess7"/>
    <dgm:cxn modelId="{6DF04CB3-DE22-EB4B-9AC1-5C3EF4643C0D}" type="presParOf" srcId="{649256FF-C88D-964A-8BE4-D4FE5592AE26}" destId="{B015430C-1641-8B41-AB4A-B248CC394704}" srcOrd="0" destOrd="0" presId="urn:microsoft.com/office/officeart/2005/8/layout/hProcess7"/>
    <dgm:cxn modelId="{41D7A074-E9F0-684A-8E58-1B69BD43487C}" type="presParOf" srcId="{649256FF-C88D-964A-8BE4-D4FE5592AE26}" destId="{86E0F8B4-FFD6-084E-9E29-C959F0EA7C96}" srcOrd="1" destOrd="0" presId="urn:microsoft.com/office/officeart/2005/8/layout/hProcess7"/>
    <dgm:cxn modelId="{5F083812-5FB8-2B42-8C8E-4CCDBBA36E80}" type="presParOf" srcId="{649256FF-C88D-964A-8BE4-D4FE5592AE26}" destId="{648B6C4F-2F66-7D45-AD60-C2F1BFC1A7BF}" srcOrd="2" destOrd="0" presId="urn:microsoft.com/office/officeart/2005/8/layout/hProcess7"/>
    <dgm:cxn modelId="{F74F0EB5-59EC-E24A-82B0-36A212BBB28F}" type="presParOf" srcId="{2579170A-7957-8C4F-AD25-23BF60E5E30E}" destId="{15908AD1-1075-BE46-AA7B-ADE2EC01514E}" srcOrd="13" destOrd="0" presId="urn:microsoft.com/office/officeart/2005/8/layout/hProcess7"/>
    <dgm:cxn modelId="{AA280B9E-9353-AD4A-8AB6-9DA7C3964FD3}" type="presParOf" srcId="{2579170A-7957-8C4F-AD25-23BF60E5E30E}" destId="{1764817F-F3EF-CC49-A302-EE12D5426B6F}" srcOrd="14" destOrd="0" presId="urn:microsoft.com/office/officeart/2005/8/layout/hProcess7"/>
    <dgm:cxn modelId="{B51193EA-A272-3B42-B9DB-71B11E5725DC}" type="presParOf" srcId="{1764817F-F3EF-CC49-A302-EE12D5426B6F}" destId="{412AC8E3-91E3-2243-BE99-E66BFCF24288}" srcOrd="0" destOrd="0" presId="urn:microsoft.com/office/officeart/2005/8/layout/hProcess7"/>
    <dgm:cxn modelId="{21CCD9B6-FC97-624F-951A-BB5A520BBCA8}" type="presParOf" srcId="{1764817F-F3EF-CC49-A302-EE12D5426B6F}" destId="{4F46D328-102D-504E-ADF6-01D19F2BCB46}" srcOrd="1" destOrd="0" presId="urn:microsoft.com/office/officeart/2005/8/layout/hProcess7"/>
    <dgm:cxn modelId="{06CC0B03-8C3E-9B42-A4B8-EC2035D2FA8F}" type="presParOf" srcId="{1764817F-F3EF-CC49-A302-EE12D5426B6F}" destId="{62EEE09B-9377-9E42-8058-C3025705BF32}" srcOrd="2" destOrd="0" presId="urn:microsoft.com/office/officeart/2005/8/layout/hProcess7"/>
    <dgm:cxn modelId="{991E815F-8915-2349-8DBF-ADFBF55A674E}" type="presParOf" srcId="{2579170A-7957-8C4F-AD25-23BF60E5E30E}" destId="{DEEC5A50-304B-0B4B-ADED-775C0CD9902F}" srcOrd="15" destOrd="0" presId="urn:microsoft.com/office/officeart/2005/8/layout/hProcess7"/>
    <dgm:cxn modelId="{6A959E6B-867C-8247-816B-032E3DA5A7AF}" type="presParOf" srcId="{2579170A-7957-8C4F-AD25-23BF60E5E30E}" destId="{2D0C0EDC-D5DE-6B41-B03A-0AF517A1BFD6}" srcOrd="16" destOrd="0" presId="urn:microsoft.com/office/officeart/2005/8/layout/hProcess7"/>
    <dgm:cxn modelId="{03096191-A792-5149-99AF-B7A28A292DB7}" type="presParOf" srcId="{2D0C0EDC-D5DE-6B41-B03A-0AF517A1BFD6}" destId="{43CF9BFD-8F7A-FB41-93B9-6CA566E136DC}" srcOrd="0" destOrd="0" presId="urn:microsoft.com/office/officeart/2005/8/layout/hProcess7"/>
    <dgm:cxn modelId="{EB8DD55A-B05E-3A40-8DE1-342552B5B54E}" type="presParOf" srcId="{2D0C0EDC-D5DE-6B41-B03A-0AF517A1BFD6}" destId="{2AA1143D-445D-E540-901C-93419F83E004}" srcOrd="1" destOrd="0" presId="urn:microsoft.com/office/officeart/2005/8/layout/hProcess7"/>
    <dgm:cxn modelId="{028248A4-3A97-4B4D-90FE-EF35DAB1CADA}" type="presParOf" srcId="{2D0C0EDC-D5DE-6B41-B03A-0AF517A1BFD6}" destId="{00BC8075-4F2A-1242-A408-AE3926ECA323}" srcOrd="2" destOrd="0" presId="urn:microsoft.com/office/officeart/2005/8/layout/hProcess7"/>
    <dgm:cxn modelId="{79272A1C-2191-A442-9911-F2DB3097E5D1}" type="presParOf" srcId="{2579170A-7957-8C4F-AD25-23BF60E5E30E}" destId="{FCEEB8C4-EC43-724D-90D1-EB6561B99359}" srcOrd="17" destOrd="0" presId="urn:microsoft.com/office/officeart/2005/8/layout/hProcess7"/>
    <dgm:cxn modelId="{A73021A3-19EB-7C45-90E5-59C671AB0297}" type="presParOf" srcId="{2579170A-7957-8C4F-AD25-23BF60E5E30E}" destId="{1177DC8A-F792-0940-A6B0-828D119972A1}" srcOrd="18" destOrd="0" presId="urn:microsoft.com/office/officeart/2005/8/layout/hProcess7"/>
    <dgm:cxn modelId="{E4E5B35D-4E36-1240-B726-1E7FC0497F31}" type="presParOf" srcId="{1177DC8A-F792-0940-A6B0-828D119972A1}" destId="{59AECB79-F016-3D44-9174-4833D8604A37}" srcOrd="0" destOrd="0" presId="urn:microsoft.com/office/officeart/2005/8/layout/hProcess7"/>
    <dgm:cxn modelId="{6383B4C3-1FEF-7049-8642-C500BCD7D179}" type="presParOf" srcId="{1177DC8A-F792-0940-A6B0-828D119972A1}" destId="{34B5A388-BBE7-E94C-807E-1800D7AB00D8}" srcOrd="1" destOrd="0" presId="urn:microsoft.com/office/officeart/2005/8/layout/hProcess7"/>
    <dgm:cxn modelId="{D0C6061D-7FE8-594F-AF4A-87038CA688D4}" type="presParOf" srcId="{1177DC8A-F792-0940-A6B0-828D119972A1}" destId="{9D30F175-2A6F-8241-92F3-473F3A9E8F3C}" srcOrd="2" destOrd="0" presId="urn:microsoft.com/office/officeart/2005/8/layout/hProcess7"/>
    <dgm:cxn modelId="{6F278391-3573-7A47-9B4D-26905105DE5F}" type="presParOf" srcId="{2579170A-7957-8C4F-AD25-23BF60E5E30E}" destId="{A078B7CF-4656-0445-89BB-0FC8E70F8C92}" srcOrd="19" destOrd="0" presId="urn:microsoft.com/office/officeart/2005/8/layout/hProcess7"/>
    <dgm:cxn modelId="{B0064C1D-0576-3546-9033-EBBA576C5A22}" type="presParOf" srcId="{2579170A-7957-8C4F-AD25-23BF60E5E30E}" destId="{857AA62A-3483-3D45-AD4A-3EF0B12E13C8}" srcOrd="20" destOrd="0" presId="urn:microsoft.com/office/officeart/2005/8/layout/hProcess7"/>
    <dgm:cxn modelId="{84649502-6481-A648-9471-187A50F14811}" type="presParOf" srcId="{857AA62A-3483-3D45-AD4A-3EF0B12E13C8}" destId="{3206EF66-D6FD-5140-9B83-FEB3C7DDE631}" srcOrd="0" destOrd="0" presId="urn:microsoft.com/office/officeart/2005/8/layout/hProcess7"/>
    <dgm:cxn modelId="{B968E9AE-9CDB-A14A-BD81-9C337459A596}" type="presParOf" srcId="{857AA62A-3483-3D45-AD4A-3EF0B12E13C8}" destId="{30BA43A7-8ED2-5C41-B651-AE86B8B09EC1}" srcOrd="1" destOrd="0" presId="urn:microsoft.com/office/officeart/2005/8/layout/hProcess7"/>
    <dgm:cxn modelId="{D89736E9-8A81-7143-83CC-111215CC796D}" type="presParOf" srcId="{857AA62A-3483-3D45-AD4A-3EF0B12E13C8}" destId="{8D1702C4-23C5-2F49-BEFD-CDD89F0492E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CA25F-98DD-144A-B9DC-EE7A28D6C7D3}">
      <dsp:nvSpPr>
        <dsp:cNvPr id="0" name=""/>
        <dsp:cNvSpPr/>
      </dsp:nvSpPr>
      <dsp:spPr>
        <a:xfrm>
          <a:off x="0" y="1070570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1:1-3</a:t>
          </a:r>
          <a:endParaRPr lang="en-US" sz="1400" kern="1200" dirty="0"/>
        </a:p>
      </dsp:txBody>
      <dsp:txXfrm rot="16200000">
        <a:off x="-496881" y="1567451"/>
        <a:ext cx="1247274" cy="253511"/>
      </dsp:txXfrm>
    </dsp:sp>
    <dsp:sp modelId="{52089F6C-8F80-514D-8EC4-400B2BA98C78}">
      <dsp:nvSpPr>
        <dsp:cNvPr id="0" name=""/>
        <dsp:cNvSpPr/>
      </dsp:nvSpPr>
      <dsp:spPr>
        <a:xfrm>
          <a:off x="253511" y="1070570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Preparation for public ministry</a:t>
          </a:r>
          <a:endParaRPr lang="en-US" sz="1300" kern="1200" dirty="0"/>
        </a:p>
      </dsp:txBody>
      <dsp:txXfrm>
        <a:off x="253511" y="1070570"/>
        <a:ext cx="944328" cy="1521066"/>
      </dsp:txXfrm>
    </dsp:sp>
    <dsp:sp modelId="{DF339FEA-8BBD-ED4A-8CBD-37D6C5EBD319}">
      <dsp:nvSpPr>
        <dsp:cNvPr id="0" name=""/>
        <dsp:cNvSpPr/>
      </dsp:nvSpPr>
      <dsp:spPr>
        <a:xfrm>
          <a:off x="1313807" y="1060181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1:14- 7:23</a:t>
          </a:r>
          <a:endParaRPr lang="en-US" sz="1400" kern="1200" dirty="0"/>
        </a:p>
      </dsp:txBody>
      <dsp:txXfrm rot="16200000">
        <a:off x="816926" y="1557062"/>
        <a:ext cx="1247274" cy="253511"/>
      </dsp:txXfrm>
    </dsp:sp>
    <dsp:sp modelId="{41E824FA-45C8-CB4F-932F-8B50F42EF3B7}">
      <dsp:nvSpPr>
        <dsp:cNvPr id="0" name=""/>
        <dsp:cNvSpPr/>
      </dsp:nvSpPr>
      <dsp:spPr>
        <a:xfrm rot="5400000">
          <a:off x="1208312" y="2269833"/>
          <a:ext cx="223666" cy="1901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DBB20-D828-5C43-A61A-4B42BEA1E53E}">
      <dsp:nvSpPr>
        <dsp:cNvPr id="0" name=""/>
        <dsp:cNvSpPr/>
      </dsp:nvSpPr>
      <dsp:spPr>
        <a:xfrm>
          <a:off x="1567318" y="1060181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Galilean Ministry</a:t>
          </a:r>
          <a:endParaRPr lang="en-US" sz="1300" kern="1200" dirty="0"/>
        </a:p>
      </dsp:txBody>
      <dsp:txXfrm>
        <a:off x="1567318" y="1060181"/>
        <a:ext cx="944328" cy="1521066"/>
      </dsp:txXfrm>
    </dsp:sp>
    <dsp:sp modelId="{818151FE-BADC-A946-9E2C-392BD475926D}">
      <dsp:nvSpPr>
        <dsp:cNvPr id="0" name=""/>
        <dsp:cNvSpPr/>
      </dsp:nvSpPr>
      <dsp:spPr>
        <a:xfrm>
          <a:off x="2625727" y="1060181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7:24- 10:52</a:t>
          </a:r>
          <a:endParaRPr lang="en-US" sz="1400" kern="1200" dirty="0"/>
        </a:p>
      </dsp:txBody>
      <dsp:txXfrm rot="16200000">
        <a:off x="2128845" y="1557062"/>
        <a:ext cx="1247274" cy="253511"/>
      </dsp:txXfrm>
    </dsp:sp>
    <dsp:sp modelId="{DA9E51E3-3489-2745-84BD-07A72B8D8C42}">
      <dsp:nvSpPr>
        <dsp:cNvPr id="0" name=""/>
        <dsp:cNvSpPr/>
      </dsp:nvSpPr>
      <dsp:spPr>
        <a:xfrm rot="5400000">
          <a:off x="2520232" y="2269833"/>
          <a:ext cx="223666" cy="1901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FF4A4-BB78-C647-901A-52D17A2DA72D}">
      <dsp:nvSpPr>
        <dsp:cNvPr id="0" name=""/>
        <dsp:cNvSpPr/>
      </dsp:nvSpPr>
      <dsp:spPr>
        <a:xfrm>
          <a:off x="2879238" y="1060181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Journeys outside Galilee</a:t>
          </a:r>
          <a:endParaRPr lang="en-US" sz="1300" kern="1200" dirty="0"/>
        </a:p>
      </dsp:txBody>
      <dsp:txXfrm>
        <a:off x="2879238" y="1060181"/>
        <a:ext cx="944328" cy="1521066"/>
      </dsp:txXfrm>
    </dsp:sp>
    <dsp:sp modelId="{B015430C-1641-8B41-AB4A-B248CC394704}">
      <dsp:nvSpPr>
        <dsp:cNvPr id="0" name=""/>
        <dsp:cNvSpPr/>
      </dsp:nvSpPr>
      <dsp:spPr>
        <a:xfrm>
          <a:off x="3937647" y="1060181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11:1- 13:37</a:t>
          </a:r>
          <a:endParaRPr lang="en-US" sz="1400" kern="1200" dirty="0"/>
        </a:p>
      </dsp:txBody>
      <dsp:txXfrm rot="16200000">
        <a:off x="3440765" y="1557062"/>
        <a:ext cx="1247274" cy="253511"/>
      </dsp:txXfrm>
    </dsp:sp>
    <dsp:sp modelId="{28A52243-17DA-1046-85CE-3F86565C72B6}">
      <dsp:nvSpPr>
        <dsp:cNvPr id="0" name=""/>
        <dsp:cNvSpPr/>
      </dsp:nvSpPr>
      <dsp:spPr>
        <a:xfrm rot="5400000">
          <a:off x="3832151" y="2269833"/>
          <a:ext cx="223666" cy="1901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B6C4F-2F66-7D45-AD60-C2F1BFC1A7BF}">
      <dsp:nvSpPr>
        <dsp:cNvPr id="0" name=""/>
        <dsp:cNvSpPr/>
      </dsp:nvSpPr>
      <dsp:spPr>
        <a:xfrm>
          <a:off x="4191158" y="1060181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Jerusalem Ministry</a:t>
          </a:r>
          <a:endParaRPr lang="en-US" sz="1300" kern="1200" dirty="0"/>
        </a:p>
      </dsp:txBody>
      <dsp:txXfrm>
        <a:off x="4191158" y="1060181"/>
        <a:ext cx="944328" cy="1521066"/>
      </dsp:txXfrm>
    </dsp:sp>
    <dsp:sp modelId="{43CF9BFD-8F7A-FB41-93B9-6CA566E136DC}">
      <dsp:nvSpPr>
        <dsp:cNvPr id="0" name=""/>
        <dsp:cNvSpPr/>
      </dsp:nvSpPr>
      <dsp:spPr>
        <a:xfrm>
          <a:off x="5249566" y="1060181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14:1- 15:47</a:t>
          </a:r>
          <a:endParaRPr lang="en-US" sz="1400" kern="1200" dirty="0"/>
        </a:p>
      </dsp:txBody>
      <dsp:txXfrm rot="16200000">
        <a:off x="4752685" y="1557062"/>
        <a:ext cx="1247274" cy="253511"/>
      </dsp:txXfrm>
    </dsp:sp>
    <dsp:sp modelId="{4F46D328-102D-504E-ADF6-01D19F2BCB46}">
      <dsp:nvSpPr>
        <dsp:cNvPr id="0" name=""/>
        <dsp:cNvSpPr/>
      </dsp:nvSpPr>
      <dsp:spPr>
        <a:xfrm rot="5400000">
          <a:off x="5144071" y="2269833"/>
          <a:ext cx="223666" cy="1901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C8075-4F2A-1242-A408-AE3926ECA323}">
      <dsp:nvSpPr>
        <dsp:cNvPr id="0" name=""/>
        <dsp:cNvSpPr/>
      </dsp:nvSpPr>
      <dsp:spPr>
        <a:xfrm>
          <a:off x="5503078" y="1060181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Passion Narrative</a:t>
          </a:r>
          <a:endParaRPr lang="en-US" sz="1300" kern="1200" dirty="0"/>
        </a:p>
      </dsp:txBody>
      <dsp:txXfrm>
        <a:off x="5503078" y="1060181"/>
        <a:ext cx="944328" cy="1521066"/>
      </dsp:txXfrm>
    </dsp:sp>
    <dsp:sp modelId="{3206EF66-D6FD-5140-9B83-FEB3C7DDE631}">
      <dsp:nvSpPr>
        <dsp:cNvPr id="0" name=""/>
        <dsp:cNvSpPr/>
      </dsp:nvSpPr>
      <dsp:spPr>
        <a:xfrm>
          <a:off x="6561486" y="1060181"/>
          <a:ext cx="1267555" cy="152106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16:1-8 </a:t>
          </a:r>
          <a:endParaRPr lang="en-US" sz="1400" kern="1200" dirty="0"/>
        </a:p>
      </dsp:txBody>
      <dsp:txXfrm rot="16200000">
        <a:off x="6064605" y="1557062"/>
        <a:ext cx="1247274" cy="253511"/>
      </dsp:txXfrm>
    </dsp:sp>
    <dsp:sp modelId="{34B5A388-BBE7-E94C-807E-1800D7AB00D8}">
      <dsp:nvSpPr>
        <dsp:cNvPr id="0" name=""/>
        <dsp:cNvSpPr/>
      </dsp:nvSpPr>
      <dsp:spPr>
        <a:xfrm rot="5400000">
          <a:off x="6455991" y="2269833"/>
          <a:ext cx="223666" cy="1901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02C4-23C5-2F49-BEFD-CDD89F0492E6}">
      <dsp:nvSpPr>
        <dsp:cNvPr id="0" name=""/>
        <dsp:cNvSpPr/>
      </dsp:nvSpPr>
      <dsp:spPr>
        <a:xfrm>
          <a:off x="6814997" y="1060181"/>
          <a:ext cx="944328" cy="1521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Resurrection Narrative</a:t>
          </a:r>
          <a:endParaRPr lang="en-US" sz="1300" kern="1200" dirty="0"/>
        </a:p>
      </dsp:txBody>
      <dsp:txXfrm>
        <a:off x="6814997" y="1060181"/>
        <a:ext cx="944328" cy="1521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CA6317C-78BD-5747-9532-6D64258A2ECC}" type="datetimeFigureOut">
              <a:rPr lang="en-US" smtClean="0"/>
              <a:pPr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DCA1AB04-FED1-114D-BECD-658475A8B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Gospel of 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10 Religion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Karam</a:t>
            </a:r>
            <a:endParaRPr lang="en-US" dirty="0"/>
          </a:p>
        </p:txBody>
      </p:sp>
      <p:pic>
        <p:nvPicPr>
          <p:cNvPr id="4" name="Picture 3" descr="window-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38" y="3248226"/>
            <a:ext cx="3617988" cy="271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been called ‘a Gospel in a hurry’</a:t>
            </a:r>
          </a:p>
          <a:p>
            <a:pPr lvl="1"/>
            <a:r>
              <a:rPr lang="en-US" dirty="0" smtClean="0"/>
              <a:t>Also scattered with terms like “straightaway” or “at once”</a:t>
            </a:r>
          </a:p>
          <a:p>
            <a:r>
              <a:rPr lang="en-US" dirty="0" smtClean="0"/>
              <a:t>Mark is an accomplished story teller with an eye for detail </a:t>
            </a:r>
          </a:p>
          <a:p>
            <a:r>
              <a:rPr lang="en-US" dirty="0" smtClean="0"/>
              <a:t>Direct with an emotional impact</a:t>
            </a:r>
          </a:p>
          <a:p>
            <a:r>
              <a:rPr lang="en-US" dirty="0" smtClean="0"/>
              <a:t>Uses colloquial (everyday) Greek</a:t>
            </a:r>
          </a:p>
          <a:p>
            <a:r>
              <a:rPr lang="en-US" dirty="0" smtClean="0"/>
              <a:t>Uses repetition to emphasise a point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316" y="2286000"/>
            <a:ext cx="4334284" cy="3840163"/>
          </a:xfrm>
        </p:spPr>
        <p:txBody>
          <a:bodyPr/>
          <a:lstStyle/>
          <a:p>
            <a:r>
              <a:rPr lang="en-US" dirty="0" smtClean="0"/>
              <a:t>Not certain on who is the exact author</a:t>
            </a:r>
          </a:p>
          <a:p>
            <a:r>
              <a:rPr lang="en-US" dirty="0" smtClean="0"/>
              <a:t>Most early Church traditions trace it to John Mark a disciple of Peter</a:t>
            </a:r>
          </a:p>
          <a:p>
            <a:r>
              <a:rPr lang="en-US" dirty="0" smtClean="0"/>
              <a:t>What we can say for certain is that the author was definitely writing for a community that may have known the influence of St Peter</a:t>
            </a:r>
            <a:endParaRPr lang="en-US" dirty="0"/>
          </a:p>
        </p:txBody>
      </p:sp>
      <p:pic>
        <p:nvPicPr>
          <p:cNvPr id="4" name="Picture 3" descr="saint-mark-1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2285999"/>
            <a:ext cx="2796489" cy="338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443" y="2286000"/>
            <a:ext cx="5323157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The evangelists are often symbolised by the following creatures:</a:t>
            </a:r>
          </a:p>
          <a:p>
            <a:pPr lvl="5"/>
            <a:r>
              <a:rPr lang="en-US" dirty="0" smtClean="0"/>
              <a:t>Mark: Winged lion</a:t>
            </a:r>
          </a:p>
          <a:p>
            <a:pPr lvl="5"/>
            <a:r>
              <a:rPr lang="en-US" dirty="0" smtClean="0"/>
              <a:t>Matthew: Winged man</a:t>
            </a:r>
          </a:p>
          <a:p>
            <a:pPr lvl="5"/>
            <a:r>
              <a:rPr lang="en-US" dirty="0" smtClean="0"/>
              <a:t>Luke: Winged ox</a:t>
            </a:r>
          </a:p>
          <a:p>
            <a:pPr lvl="5"/>
            <a:r>
              <a:rPr lang="en-US" dirty="0" smtClean="0"/>
              <a:t>John: Eagle</a:t>
            </a:r>
          </a:p>
          <a:p>
            <a:r>
              <a:rPr lang="en-US" dirty="0" smtClean="0"/>
              <a:t>Some say he is depicted as a lion because he begins his Gospel in the wilderness or because he presents the Lord as the unconquerable King.</a:t>
            </a:r>
            <a:endParaRPr lang="en-US" dirty="0"/>
          </a:p>
        </p:txBody>
      </p:sp>
      <p:pic>
        <p:nvPicPr>
          <p:cNvPr id="4" name="Picture 3" descr="basilica l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7" y="3044794"/>
            <a:ext cx="2655176" cy="199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581" y="2286000"/>
            <a:ext cx="4497020" cy="3853123"/>
          </a:xfrm>
        </p:spPr>
        <p:txBody>
          <a:bodyPr/>
          <a:lstStyle/>
          <a:p>
            <a:r>
              <a:rPr lang="en-US" dirty="0" smtClean="0"/>
              <a:t>Probably written between 65-70 AD</a:t>
            </a:r>
          </a:p>
          <a:p>
            <a:r>
              <a:rPr lang="en-US" dirty="0" smtClean="0"/>
              <a:t>This was just after the crucifixion of St Peter</a:t>
            </a:r>
          </a:p>
          <a:p>
            <a:r>
              <a:rPr lang="en-US" dirty="0" smtClean="0"/>
              <a:t>The year 70 AD was also the time of the destruction of Jerusalem by the Romans after a four year war</a:t>
            </a:r>
          </a:p>
          <a:p>
            <a:r>
              <a:rPr lang="en-US" dirty="0" smtClean="0"/>
              <a:t>The mention of earthquakes and famine reinforce this date as these events were also recorded by the Roman Empire </a:t>
            </a:r>
          </a:p>
          <a:p>
            <a:endParaRPr lang="en-US" dirty="0"/>
          </a:p>
        </p:txBody>
      </p:sp>
      <p:pic>
        <p:nvPicPr>
          <p:cNvPr id="8" name="Picture 7" descr="300px-Caravaggio_-_Martirio_di_San_Pie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286000"/>
            <a:ext cx="2724519" cy="3519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13" y="5805171"/>
            <a:ext cx="272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 crucifixion of St Peter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79" y="4539546"/>
            <a:ext cx="1815778" cy="1310127"/>
          </a:xfrm>
        </p:spPr>
        <p:txBody>
          <a:bodyPr/>
          <a:lstStyle/>
          <a:p>
            <a:r>
              <a:rPr lang="en-US" dirty="0" smtClean="0"/>
              <a:t>Most likely written in Rome</a:t>
            </a:r>
            <a:endParaRPr lang="en-US" dirty="0"/>
          </a:p>
        </p:txBody>
      </p:sp>
      <p:pic>
        <p:nvPicPr>
          <p:cNvPr id="4" name="Picture 3" descr="roman_empire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92" y="2127963"/>
            <a:ext cx="6009009" cy="41165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53302">
            <a:off x="1782851" y="4510689"/>
            <a:ext cx="2861452" cy="484632"/>
          </a:xfrm>
          <a:prstGeom prst="rightArrow">
            <a:avLst>
              <a:gd name="adj1" fmla="val 26179"/>
              <a:gd name="adj2" fmla="val 595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00" y="2286000"/>
            <a:ext cx="5791200" cy="3840163"/>
          </a:xfrm>
        </p:spPr>
        <p:txBody>
          <a:bodyPr/>
          <a:lstStyle/>
          <a:p>
            <a:r>
              <a:rPr lang="en-US" dirty="0" smtClean="0"/>
              <a:t>Written for a predominantly Gentile community</a:t>
            </a:r>
          </a:p>
          <a:p>
            <a:r>
              <a:rPr lang="en-US" dirty="0" smtClean="0"/>
              <a:t>This Gospel  has little concern with the Old Testament</a:t>
            </a:r>
          </a:p>
          <a:p>
            <a:r>
              <a:rPr lang="en-US" dirty="0" smtClean="0"/>
              <a:t>He has to explain Jewish traditions in his writings</a:t>
            </a:r>
          </a:p>
          <a:p>
            <a:r>
              <a:rPr lang="en-US" dirty="0" smtClean="0"/>
              <a:t>Contains many ‘Latinisms’ (more than any other gospel) so it can be assumed he is writing for a group of people who knew and used Latin.</a:t>
            </a:r>
          </a:p>
        </p:txBody>
      </p:sp>
      <p:pic>
        <p:nvPicPr>
          <p:cNvPr id="6" name="Picture 5" descr="Screen Shot 2012-07-18 at 11.02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963333"/>
            <a:ext cx="1766401" cy="1852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844800"/>
            <a:ext cx="7824787" cy="3281363"/>
          </a:xfrm>
        </p:spPr>
        <p:txBody>
          <a:bodyPr/>
          <a:lstStyle/>
          <a:p>
            <a:r>
              <a:rPr lang="en-US" dirty="0" smtClean="0"/>
              <a:t>This community was under threat (especially by Emperor Nero who killed two of their leaders by 67 AD). </a:t>
            </a:r>
          </a:p>
          <a:p>
            <a:r>
              <a:rPr lang="en-US" dirty="0" smtClean="0"/>
              <a:t>They would have been distressed by the destruction of Jerusalem (the root of Christianity).</a:t>
            </a:r>
          </a:p>
          <a:p>
            <a:r>
              <a:rPr lang="en-US" dirty="0" smtClean="0"/>
              <a:t>People worried that this was the end of time and Mark had to react against such pretenders.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remember?</a:t>
            </a:r>
            <a:endParaRPr lang="en-US" dirty="0"/>
          </a:p>
        </p:txBody>
      </p:sp>
      <p:pic>
        <p:nvPicPr>
          <p:cNvPr id="4" name="Picture 3" descr="Roman-Christian-Persecuti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79" y="2417531"/>
            <a:ext cx="4655490" cy="3491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58813" y="3216571"/>
          <a:ext cx="7830930" cy="364142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tjoh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13" y="2167467"/>
            <a:ext cx="1188422" cy="1891191"/>
          </a:xfrm>
          <a:prstGeom prst="rect">
            <a:avLst/>
          </a:prstGeom>
        </p:spPr>
      </p:pic>
      <p:pic>
        <p:nvPicPr>
          <p:cNvPr id="5" name="Picture 4" descr="nail-scarred-hand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329" y="2266849"/>
            <a:ext cx="1258414" cy="1791809"/>
          </a:xfrm>
          <a:prstGeom prst="rect">
            <a:avLst/>
          </a:prstGeom>
        </p:spPr>
      </p:pic>
      <p:pic>
        <p:nvPicPr>
          <p:cNvPr id="7" name="Picture 6" descr="loaves_and_fishes_2_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1533" y="2825726"/>
            <a:ext cx="1109545" cy="781690"/>
          </a:xfrm>
          <a:prstGeom prst="rect">
            <a:avLst/>
          </a:prstGeom>
        </p:spPr>
      </p:pic>
      <p:pic>
        <p:nvPicPr>
          <p:cNvPr id="8" name="Picture 7" descr="10502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435" y="2593105"/>
            <a:ext cx="1099165" cy="1465553"/>
          </a:xfrm>
          <a:prstGeom prst="rect">
            <a:avLst/>
          </a:prstGeom>
        </p:spPr>
      </p:pic>
      <p:pic>
        <p:nvPicPr>
          <p:cNvPr id="9" name="Picture 8" descr="Screen Shot 2012-07-18 at 11.14.58 A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5933" y="2593105"/>
            <a:ext cx="1091084" cy="1388187"/>
          </a:xfrm>
          <a:prstGeom prst="rect">
            <a:avLst/>
          </a:prstGeom>
        </p:spPr>
      </p:pic>
      <p:pic>
        <p:nvPicPr>
          <p:cNvPr id="10" name="Picture 9" descr="PalmSunday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4278" y="2390806"/>
            <a:ext cx="1404564" cy="165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314</TotalTime>
  <Words>408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Codex</vt:lpstr>
      <vt:lpstr>The Gospel of Mark</vt:lpstr>
      <vt:lpstr>Author</vt:lpstr>
      <vt:lpstr>Interesting fact!</vt:lpstr>
      <vt:lpstr>Date</vt:lpstr>
      <vt:lpstr>Place</vt:lpstr>
      <vt:lpstr>Intended Community</vt:lpstr>
      <vt:lpstr>Intended Community</vt:lpstr>
      <vt:lpstr>Can you remember?</vt:lpstr>
      <vt:lpstr>Structure</vt:lpstr>
      <vt:lpstr>Style</vt:lpstr>
    </vt:vector>
  </TitlesOfParts>
  <Company>Mary MacKillop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Mark</dc:title>
  <dc:creator>Mary MacKillop College</dc:creator>
  <cp:lastModifiedBy>Mary MacKillop College</cp:lastModifiedBy>
  <cp:revision>12</cp:revision>
  <dcterms:created xsi:type="dcterms:W3CDTF">2012-07-18T01:37:20Z</dcterms:created>
  <dcterms:modified xsi:type="dcterms:W3CDTF">2012-07-18T03:20:57Z</dcterms:modified>
</cp:coreProperties>
</file>