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438"/>
            <a:ext cx="1827407" cy="685950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685950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>
                <a:solidFill>
                  <a:schemeClr val="lt2"/>
                </a:solidFill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>
                <a:solidFill>
                  <a:schemeClr val="lt2"/>
                </a:solidFill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>
                <a:solidFill>
                  <a:schemeClr val="lt2"/>
                </a:solidFill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baseline="0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●"/>
              <a:defRPr b="0" baseline="0" i="0" sz="3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catholicweekly.com.au/article.php?classID=3&amp;subclassID=59&amp;articleID=9226&amp;class=Features&amp;subclass=Question%20Time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catholic.com/quickquestions/does-the-catholic-church-have-a-stand-was-on-plastic-surgery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iYhCn0jf46U" TargetMode="External"/><Relationship Id="rId4" Type="http://schemas.openxmlformats.org/officeDocument/2006/relationships/image" Target="../media/image0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youtube.com/watch?v=XpaOjMXyJGk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-HrCA0IUmQM" TargetMode="External"/><Relationship Id="rId4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Cosmetic Plastic Surgery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Choice or necessity?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6D9EEB"/>
                </a:solidFill>
              </a:rPr>
              <a:t>COSMETIC AND RECONSTRUCTIVE SURGERY – FACTS AND MYTHS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b="1" lang="en">
                <a:solidFill>
                  <a:srgbClr val="93C47D"/>
                </a:solidFill>
              </a:rPr>
              <a:t>FACT:</a:t>
            </a:r>
            <a:r>
              <a:rPr lang="en"/>
              <a:t> "In Australia there is limited regulation or standardisation when it comes to the 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use of titles to describe qualifications in the area of cosmetic surgery."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 algn="r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http://www.plasticsurgery.org.au/linkservid/D35CEB69-F4C9-487B-F1DB021984CAA62F/showMeta/0/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6D9EEB"/>
                </a:solidFill>
              </a:rPr>
              <a:t>COSMETIC AND RECONSTRUCTIVE SURGERY – FACTS AND MYTHS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E06666"/>
                </a:solidFill>
              </a:rPr>
              <a:t>MYTH:</a:t>
            </a:r>
            <a:r>
              <a:rPr lang="en">
                <a:solidFill>
                  <a:srgbClr val="6D9EEB"/>
                </a:solidFill>
              </a:rPr>
              <a:t> "</a:t>
            </a:r>
            <a:r>
              <a:rPr lang="en"/>
              <a:t>That cosmetic surgery advertising is highly regulated."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algn="r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http://www.plasticsurgery.org.au/linkservid/D35CEB69-F4C9-487B-F1DB021984CAA62F/showMeta/0/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D966"/>
                </a:solidFill>
              </a:rPr>
              <a:t>RISKS ASSOCIATED WITH COSMETIC SURGERY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Unfavourable scarring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Bleeding (hematoma)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Infection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Fluid accumulation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Poor wound healing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Skin loss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Blood clots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Numbness or other changes in skin sensation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Anaesthesia risks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D966"/>
                </a:solidFill>
              </a:rPr>
              <a:t>RISKS ASSOCIATED WITH COSMETIC SURGERY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Skin discoloration and/or prolonged swelling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Fatty tissue found deep in the skin might die (fat necrosis)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Major wound separation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Asymmetry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Pain, which may persist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Deep vein thrombosis, cardiac and pulmonary complications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Possibility of revisional surgery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 Suboptimal aesthetic result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6219000"/>
            <a:ext cx="8229600" cy="63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" sz="1800"/>
              <a:t>http://www.tasa.org.au/uploads/2008/12/Tranter-Bruce_-Hanson-Dallas.pdf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450" y="208525"/>
            <a:ext cx="8596574" cy="601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6219000"/>
            <a:ext cx="8229600" cy="63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 sz="1800"/>
              <a:t>http://www.tasa.org.au/uploads/2008/12/Tranter-Bruce_-Hanson-Dallas.pdf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475" y="267499"/>
            <a:ext cx="8450499" cy="59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6219000"/>
            <a:ext cx="8229600" cy="63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 sz="1800"/>
              <a:t>http://www.tasa.org.au/uploads/2008/12/Tranter-Bruce_-Hanson-Dallas.pdf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75" y="373650"/>
            <a:ext cx="8527774" cy="584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Catholic Weekly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Fr John Fladder's reply to a question on the Church's stance on Cosmetic Surgery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Catholic Answers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Does the Church have a stand on plastic surgery?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 questions (20 minute session)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800"/>
              <a:t>How do the clips you have just viewed challenge or reaffirm what you believe about plastic surgery?</a:t>
            </a:r>
          </a:p>
          <a:p>
            <a:pPr indent="-4064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800"/>
              <a:t>What moral responsibility do we have in our society on this issue?</a:t>
            </a:r>
          </a:p>
          <a:p>
            <a:pPr indent="-4064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800"/>
              <a:t>Why do you feel teenagers are so susceptible to be influenced to have plastic surgery?</a:t>
            </a:r>
          </a:p>
          <a:p>
            <a:pPr indent="-4064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800"/>
              <a:t>What Catholic key teachings help us make decisions on this issue?</a:t>
            </a:r>
          </a:p>
          <a:p>
            <a:pPr indent="-406400" lvl="0" marL="457200">
              <a:spcBef>
                <a:spcPts val="0"/>
              </a:spcBef>
              <a:buSzPct val="100000"/>
              <a:buAutoNum type="arabicPeriod"/>
            </a:pPr>
            <a:r>
              <a:rPr lang="en" sz="2800"/>
              <a:t>Who can teenagers turn to for support on this issue?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20750" y="106848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u="sng">
                <a:solidFill>
                  <a:srgbClr val="CFE2F3"/>
                </a:solidFill>
                <a:hlinkClick r:id="rId3"/>
              </a:rPr>
              <a:t>Dove Evolution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575" y="2475925"/>
            <a:ext cx="8081975" cy="351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Australian Society of Plastic Surgeons Media Resource Folder. Date Assessed 15.06.13. http://www.plasticsurgery.org.au/linkservid/D35CEB69-F4C9-487B-F1DB021984CAA62F/showMeta/0/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Catholic Answers. http://www.catholic.com/quickquestions/does-the-catholic-church-have-a-stand-was-on-plastic-surgery. Daet Accessed: 15.06.13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Dictionary.com. http://dictionary.reference.com/browse/cosmetic+surgery?s=t. Date Accessed 15.06.13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Dictionary.com. http://dictionary.reference.com/browse/reconstructive+surgery?s=t. Date Accessed 15.06.13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The Catholic Weekly. http://www.catholicweekly.com.au/article.php?classID=3&amp;subclassID=59&amp;articleID=9226&amp;class=Features&amp;subclass=Question%20Time. Date Accessed: 15.06.13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Tranter, B &amp; Hanson, D. </a:t>
            </a:r>
            <a:r>
              <a:rPr i="1" lang="en" sz="1400"/>
              <a:t>Cosmetic surgery, attraction and body image in Australia.</a:t>
            </a:r>
            <a:r>
              <a:rPr lang="en" sz="1400"/>
              <a:t> University of Tasmania, 2009, 1-13.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u="sng">
                <a:solidFill>
                  <a:srgbClr val="CFE2F3"/>
                </a:solidFill>
                <a:hlinkClick r:id="rId3"/>
              </a:rPr>
              <a:t>Dove Real Body Sketches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721825" y="102438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u="sng">
                <a:solidFill>
                  <a:srgbClr val="CFE2F3"/>
                </a:solidFill>
                <a:hlinkClick r:id="rId3"/>
              </a:rPr>
              <a:t>Teenage Plastic Surgery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8674" y="2642000"/>
            <a:ext cx="7522724" cy="311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Cosmetic Surgery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>
                <a:latin typeface="Verdana"/>
                <a:ea typeface="Verdana"/>
                <a:cs typeface="Verdana"/>
                <a:sym typeface="Verdana"/>
              </a:rPr>
              <a:t>noun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1" i="1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"Plastic surgery for improving a person's appearance by restoration of damaged areas of skin, removal of wrinkles or blemishes, etc."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lvl="0" rtl="0" algn="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http://dictionary.reference.com/browse/cosmetic+surgery?s=t</a:t>
            </a:r>
          </a:p>
          <a:p>
            <a:pPr lvl="0" rtl="0" algn="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Reconstructive Surgery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>
                <a:latin typeface="Verdana"/>
                <a:ea typeface="Verdana"/>
                <a:cs typeface="Verdana"/>
                <a:sym typeface="Verdana"/>
              </a:rPr>
              <a:t>noun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1" i="1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"The restoration of appearance and function following injury or disease, or the correction of congenital defects, using the techniques of plastic surgery."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lvl="0" rtl="0" algn="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http://dictionary.reference.com/browse/reconstructive+surgery?s=t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6D9EEB"/>
                </a:solidFill>
              </a:rPr>
              <a:t>COSMETIC AND RECONSTRUCTIVE SURGERY – FACTS AND MYTHS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b="1" lang="en">
                <a:solidFill>
                  <a:srgbClr val="93C47D"/>
                </a:solidFill>
              </a:rPr>
              <a:t>FACT:</a:t>
            </a:r>
            <a:r>
              <a:rPr lang="en"/>
              <a:t> "In Australia it is not illegal for a doctor without formal surgical training to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conduct cosmetic or plastic surgery if the patient agrees to the operation."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r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http://www.plasticsurgery.org.au/linkservid/D35CEB69-F4C9-487B-F1DB021984CAA62F/showMeta/0/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6D9EEB"/>
                </a:solidFill>
              </a:rPr>
              <a:t>COSMETIC AND RECONSTRUCTIVE SURGERY – FACTS AND MYTHS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E06666"/>
                </a:solidFill>
              </a:rPr>
              <a:t>MYTH:</a:t>
            </a:r>
            <a:r>
              <a:rPr lang="en"/>
              <a:t> "All plastic surgery procedures are performed in accredited facilities."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algn="r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http://www.plasticsurgery.org.au/linkservid/D35CEB69-F4C9-487B-F1DB021984CAA62F/showMeta/0/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6D9EEB"/>
                </a:solidFill>
              </a:rPr>
              <a:t>COSMETIC AND RECONSTRUCTIVE SURGERY – FACTS AND MYTHS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93C47D"/>
                </a:solidFill>
              </a:rPr>
              <a:t>FACT:</a:t>
            </a:r>
            <a:r>
              <a:rPr lang="en">
                <a:solidFill>
                  <a:srgbClr val="FFFFFF"/>
                </a:solidFill>
              </a:rPr>
              <a:t> "A</a:t>
            </a:r>
            <a:r>
              <a:rPr lang="en"/>
              <a:t>ll surgery, cosmetic and reconstructive, whether performed under local or general anaesthetic, in day surgery or in hospitals, can carry serious risk."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 algn="r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http://www.plasticsurgery.org.au/linkservid/D35CEB69-F4C9-487B-F1DB021984CAA62F/showMeta/0/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6D9EEB"/>
                </a:solidFill>
              </a:rPr>
              <a:t>COSMETIC AND RECONSTRUCTIVE SURGERY – FACTS AND MYTHS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E06666"/>
                </a:solidFill>
              </a:rPr>
              <a:t>MYTH:</a:t>
            </a:r>
            <a:r>
              <a:rPr lang="en"/>
              <a:t> "Plastic surgeons only perform reconstructive surgery."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0" rtl="0" algn="r">
              <a:spcBef>
                <a:spcPts val="0"/>
              </a:spcBef>
              <a:buNone/>
            </a:pPr>
            <a:r>
              <a:rPr lang="en" sz="1800"/>
              <a:t>http://www.plasticsurgery.org.au/linkservid/D35CEB69-F4C9-487B-F1DB021984CAA62F/showMeta/0/</a:t>
            </a:r>
          </a:p>
          <a:p>
            <a:pPr lvl="0" algn="r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