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s.com.au/lifestyle/real-life/true-stories/australian-women-share-their-experiences-with-sexism-in-the-workplace/news-story/e6217e76042f4894182895683bc2e64e" TargetMode="External"/><Relationship Id="rId2" Type="http://schemas.openxmlformats.org/officeDocument/2006/relationships/hyperlink" Target="http://www.lawyersweekly.com.au/news/17339-incarceration-issues-overlooked-by-lawyers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dailytelegraph.com.au/news/opinion/the-problems-with-legalising-medicinal-cannabis/story-fni0cwl5-122724045096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stralia.gov.au/information-and-services/health/drug-and-alcohol-use" TargetMode="External"/><Relationship Id="rId2" Type="http://schemas.openxmlformats.org/officeDocument/2006/relationships/hyperlink" Target="https://aifs.gov.au/cfca/publications/relationship-between-transport-and-disadvantage-austr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oblemgambling.gov.au/fact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ifs.gov.au/cfca/publications/child-abuse-and-internet" TargetMode="External"/><Relationship Id="rId2" Type="http://schemas.openxmlformats.org/officeDocument/2006/relationships/hyperlink" Target="http://suicidepreventionaust.org/wp-content/uploads/2015/07/Suicide-and-Suicidal-Behaviour-in-Women.pdf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aifs.gov.au/publications/family-matters/issue-34/violence-famili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iatsis.gov.au/publications/products/australian-aboriginal-studies-issue-1-2014" TargetMode="External"/><Relationship Id="rId2" Type="http://schemas.openxmlformats.org/officeDocument/2006/relationships/hyperlink" Target="https://www.adelaide.edu.au/apmrc/pubs/policy-briefs/APMRC_Policy_Brief_Vol_2_2.pdf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smh.com.au/federal-politics/political-opinion/human-rights-abuses-happen-close-to-home-too-20101209-18qp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stralia.gov.au/information-and-services/family-and-community/social-issues" TargetMode="External"/><Relationship Id="rId2" Type="http://schemas.openxmlformats.org/officeDocument/2006/relationships/hyperlink" Target="https://www.humanrights.gov.au/sites/default/files/content/letstalkaboutrights/downloads/HRA_disability.pdf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huffingtonpost.com.au/2015/10/10/mental-health-sport_n_8266914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Issues in Australian society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How can we support our nation?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7194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Issues in Australian  society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Prison overcrowding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http://</a:t>
            </a:r>
            <a:r>
              <a:rPr lang="en-AU" dirty="0" smtClean="0">
                <a:hlinkClick r:id="rId2"/>
              </a:rPr>
              <a:t>www.lawyersweekly.com.au/news/17339-incarceration-issues-overlooked-by-lawyers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 smtClean="0"/>
              <a:t>Sexism in the Workplace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AU" dirty="0">
                <a:hlinkClick r:id="rId3"/>
              </a:rPr>
              <a:t>http://</a:t>
            </a:r>
            <a:r>
              <a:rPr lang="en-AU" dirty="0" smtClean="0">
                <a:hlinkClick r:id="rId3"/>
              </a:rPr>
              <a:t>www.news.com.au/lifestyle/real-life/true-stories/australian-women-share-their-experiences-with-sexism-in-the-workplace/news-story/e6217e76042f4894182895683bc2e64e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Legalising </a:t>
            </a:r>
            <a:r>
              <a:rPr lang="en-AU" dirty="0" err="1" smtClean="0"/>
              <a:t>Canabis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AU" dirty="0">
                <a:hlinkClick r:id="rId4"/>
              </a:rPr>
              <a:t>http://</a:t>
            </a:r>
            <a:r>
              <a:rPr lang="en-AU" dirty="0" smtClean="0">
                <a:hlinkClick r:id="rId4"/>
              </a:rPr>
              <a:t>www.dailytelegraph.com.au/news/opinion/the-problems-with-legalising-medicinal-cannabis/story-fni0cwl5-1227240450968</a:t>
            </a: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390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Issues in Australian  society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Transport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https://</a:t>
            </a:r>
            <a:r>
              <a:rPr lang="en-AU" dirty="0" smtClean="0">
                <a:hlinkClick r:id="rId2"/>
              </a:rPr>
              <a:t>aifs.gov.au/cfca/publications/relationship-between-transport-and-disadvantage-austr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 smtClean="0"/>
              <a:t>Alcohol &amp; Drug Abuse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AU" dirty="0">
                <a:hlinkClick r:id="rId3"/>
              </a:rPr>
              <a:t>http://</a:t>
            </a:r>
            <a:r>
              <a:rPr lang="en-AU" dirty="0" smtClean="0">
                <a:hlinkClick r:id="rId3"/>
              </a:rPr>
              <a:t>www.australia.gov.au/information-and-services/health/drug-and-alcohol-use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Gambling Addictions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AU" dirty="0">
                <a:hlinkClick r:id="rId4"/>
              </a:rPr>
              <a:t>http://www.problemgambling.gov.au/facts</a:t>
            </a:r>
            <a:r>
              <a:rPr lang="en-AU" dirty="0" smtClean="0">
                <a:hlinkClick r:id="rId4"/>
              </a:rPr>
              <a:t>/</a:t>
            </a: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518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83527" y="1018309"/>
            <a:ext cx="5590309" cy="53824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Oval 2"/>
          <p:cNvSpPr/>
          <p:nvPr/>
        </p:nvSpPr>
        <p:spPr>
          <a:xfrm>
            <a:off x="6442364" y="2223655"/>
            <a:ext cx="1205345" cy="11222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273636" y="2161309"/>
            <a:ext cx="2015837" cy="62345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518073" y="1537855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What we actually  see</a:t>
            </a:r>
            <a:endParaRPr lang="en-A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61508" y="3581723"/>
            <a:ext cx="46343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What’s really happening in the world.</a:t>
            </a:r>
            <a:endParaRPr lang="en-AU" sz="4000" b="1" dirty="0"/>
          </a:p>
        </p:txBody>
      </p:sp>
    </p:spTree>
    <p:extLst>
      <p:ext uri="{BB962C8B-B14F-4D97-AF65-F5344CB8AC3E}">
        <p14:creationId xmlns:p14="http://schemas.microsoft.com/office/powerpoint/2010/main" val="418175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145" y="764373"/>
            <a:ext cx="9615055" cy="1293028"/>
          </a:xfrm>
        </p:spPr>
        <p:txBody>
          <a:bodyPr/>
          <a:lstStyle/>
          <a:p>
            <a:r>
              <a:rPr lang="en-AU" dirty="0" smtClean="0"/>
              <a:t>Let’s reflect on the image below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2557895"/>
            <a:ext cx="6675616" cy="375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4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145" y="764373"/>
            <a:ext cx="9615055" cy="1293028"/>
          </a:xfrm>
        </p:spPr>
        <p:txBody>
          <a:bodyPr/>
          <a:lstStyle/>
          <a:p>
            <a:r>
              <a:rPr lang="en-AU" dirty="0" smtClean="0"/>
              <a:t>Let’s reflect on the image below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13" y="2057401"/>
            <a:ext cx="8078932" cy="444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145" y="764373"/>
            <a:ext cx="9615055" cy="1293028"/>
          </a:xfrm>
        </p:spPr>
        <p:txBody>
          <a:bodyPr/>
          <a:lstStyle/>
          <a:p>
            <a:r>
              <a:rPr lang="en-AU" dirty="0" smtClean="0"/>
              <a:t>Let’s reflect on the image below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5" y="1867021"/>
            <a:ext cx="7100454" cy="475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8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Issues in Australian society that are often overlooked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Each group will be </a:t>
            </a:r>
            <a:r>
              <a:rPr lang="en-AU" dirty="0" smtClean="0"/>
              <a:t>appointed one </a:t>
            </a:r>
            <a:r>
              <a:rPr lang="en-AU" dirty="0"/>
              <a:t>of 15 </a:t>
            </a:r>
            <a:r>
              <a:rPr lang="en-AU" dirty="0" smtClean="0"/>
              <a:t> issues </a:t>
            </a:r>
            <a:r>
              <a:rPr lang="en-AU" dirty="0" smtClean="0"/>
              <a:t>on which to present a one page handout to the class </a:t>
            </a:r>
            <a:r>
              <a:rPr lang="en-AU" dirty="0" smtClean="0"/>
              <a:t>outlin</a:t>
            </a:r>
            <a:r>
              <a:rPr lang="en-AU" dirty="0" smtClean="0"/>
              <a:t>ing </a:t>
            </a:r>
            <a:r>
              <a:rPr lang="en-AU" dirty="0" smtClean="0"/>
              <a:t>the facts.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060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Issues in Australian  society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Suicide in women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http://</a:t>
            </a:r>
            <a:r>
              <a:rPr lang="en-AU" dirty="0" smtClean="0">
                <a:hlinkClick r:id="rId2"/>
              </a:rPr>
              <a:t>suicidepreventionaust.org/wp-content/uploads/2015/07/Suicide-and-Suicidal-Behaviour-in-Women.pdf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 smtClean="0"/>
              <a:t>Child Abuse &amp; the Internet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AU" dirty="0">
                <a:hlinkClick r:id="rId3"/>
              </a:rPr>
              <a:t>https://</a:t>
            </a:r>
            <a:r>
              <a:rPr lang="en-AU" dirty="0" smtClean="0">
                <a:hlinkClick r:id="rId3"/>
              </a:rPr>
              <a:t>aifs.gov.au/cfca/publications/child-abuse-and-internet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Violence in families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AU" dirty="0">
                <a:hlinkClick r:id="rId4"/>
              </a:rPr>
              <a:t>https://</a:t>
            </a:r>
            <a:r>
              <a:rPr lang="en-AU" dirty="0" smtClean="0">
                <a:hlinkClick r:id="rId4"/>
              </a:rPr>
              <a:t>aifs.gov.au/publications/family-matters/issue-34/violence-families</a:t>
            </a: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42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Issues in Australian  society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Ageing Population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https://</a:t>
            </a:r>
            <a:r>
              <a:rPr lang="en-AU" dirty="0" smtClean="0">
                <a:hlinkClick r:id="rId2"/>
              </a:rPr>
              <a:t>www.adelaide.edu.au/apmrc/pubs/policy-briefs/APMRC_Policy_Brief_Vol_2_2.pdf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 smtClean="0"/>
              <a:t>Aboriginal Issues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AU" dirty="0">
                <a:hlinkClick r:id="rId3"/>
              </a:rPr>
              <a:t>http://</a:t>
            </a:r>
            <a:r>
              <a:rPr lang="en-AU" dirty="0" smtClean="0">
                <a:hlinkClick r:id="rId3"/>
              </a:rPr>
              <a:t>aiatsis.gov.au/publications/products/australian-aboriginal-studies-issue-1-2014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Human Rights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AU" dirty="0">
                <a:hlinkClick r:id="rId4"/>
              </a:rPr>
              <a:t>http://</a:t>
            </a:r>
            <a:r>
              <a:rPr lang="en-AU" dirty="0" smtClean="0">
                <a:hlinkClick r:id="rId4"/>
              </a:rPr>
              <a:t>www.smh.com.au/federal-politics/political-opinion/human-rights-abuses-happen-close-to-home-too-20101209-18qps.html</a:t>
            </a: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530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Issues in Australian  society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People with disabilities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https://</a:t>
            </a:r>
            <a:r>
              <a:rPr lang="en-AU" dirty="0" smtClean="0">
                <a:hlinkClick r:id="rId2"/>
              </a:rPr>
              <a:t>www.humanrights.gov.au/sites/default/files/content/letstalkaboutrights/downloads/HRA_disability.pdf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 smtClean="0"/>
              <a:t>Social Issues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AU" dirty="0">
                <a:hlinkClick r:id="rId3"/>
              </a:rPr>
              <a:t>http://</a:t>
            </a:r>
            <a:r>
              <a:rPr lang="en-AU" dirty="0" smtClean="0">
                <a:hlinkClick r:id="rId3"/>
              </a:rPr>
              <a:t>www.australia.gov.au/information-and-services/family-and-community/social-issues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Mental Illness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AU" dirty="0">
                <a:hlinkClick r:id="rId4"/>
              </a:rPr>
              <a:t>http://</a:t>
            </a:r>
            <a:r>
              <a:rPr lang="en-AU" dirty="0" smtClean="0">
                <a:hlinkClick r:id="rId4"/>
              </a:rPr>
              <a:t>www.huffingtonpost.com.au/2015/10/10/mental-health-sport_n_8266914.html</a:t>
            </a: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05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45</TotalTime>
  <Words>177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Vapor Trail</vt:lpstr>
      <vt:lpstr>Issues in Australian society</vt:lpstr>
      <vt:lpstr>PowerPoint Presentation</vt:lpstr>
      <vt:lpstr>Let’s reflect on the image below</vt:lpstr>
      <vt:lpstr>Let’s reflect on the image below</vt:lpstr>
      <vt:lpstr>Let’s reflect on the image below</vt:lpstr>
      <vt:lpstr>Issues in Australian society that are often overlooked</vt:lpstr>
      <vt:lpstr>Issues in Australian  society</vt:lpstr>
      <vt:lpstr>Issues in Australian  society</vt:lpstr>
      <vt:lpstr>Issues in Australian  society</vt:lpstr>
      <vt:lpstr>Issues in Australian  society</vt:lpstr>
      <vt:lpstr>Issues in Australian  society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Susie Kneipp</dc:creator>
  <cp:lastModifiedBy>Susie Kneipp</cp:lastModifiedBy>
  <cp:revision>8</cp:revision>
  <dcterms:created xsi:type="dcterms:W3CDTF">2015-11-17T22:49:55Z</dcterms:created>
  <dcterms:modified xsi:type="dcterms:W3CDTF">2015-11-30T03:47:37Z</dcterms:modified>
</cp:coreProperties>
</file>