
<file path=[Content_Types].xml><?xml version="1.0" encoding="utf-8"?>
<Types xmlns="http://schemas.openxmlformats.org/package/2006/content-types">
  <Override PartName="/ppt/diagrams/drawing2.xml" ContentType="application/vnd.ms-office.drawingml.diagramDrawing+xml"/>
  <Override PartName="/ppt/slideLayouts/slideLayout15.xml" ContentType="application/vnd.openxmlformats-officedocument.presentationml.slideLayout+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quickStyle1.xml" ContentType="application/vnd.openxmlformats-officedocument.drawingml.diagramStyle+xml"/>
  <Override PartName="/ppt/diagrams/layout1.xml" ContentType="application/vnd.openxmlformats-officedocument.drawingml.diagramLayout+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Layouts/slideLayout18.xml" ContentType="application/vnd.openxmlformats-officedocument.presentationml.slideLayout+xml"/>
  <Override PartName="/ppt/diagrams/drawing1.xml" ContentType="application/vnd.ms-office.drawingml.diagramDrawing+xml"/>
  <Override PartName="/ppt/slideLayouts/slideLayout14.xml" ContentType="application/vnd.openxmlformats-officedocument.presentationml.slideLayout+xml"/>
  <Override PartName="/ppt/slides/slide1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210" r:id="rId1"/>
  </p:sldMasterIdLst>
  <p:sldIdLst>
    <p:sldId id="256" r:id="rId2"/>
    <p:sldId id="257" r:id="rId3"/>
    <p:sldId id="260" r:id="rId4"/>
    <p:sldId id="273" r:id="rId5"/>
    <p:sldId id="269" r:id="rId6"/>
    <p:sldId id="270" r:id="rId7"/>
    <p:sldId id="271" r:id="rId8"/>
    <p:sldId id="258" r:id="rId9"/>
    <p:sldId id="259" r:id="rId10"/>
    <p:sldId id="267" r:id="rId11"/>
    <p:sldId id="261" r:id="rId12"/>
    <p:sldId id="263" r:id="rId13"/>
    <p:sldId id="266" r:id="rId14"/>
    <p:sldId id="274" r:id="rId15"/>
    <p:sldId id="275" r:id="rId16"/>
    <p:sldId id="277" r:id="rId17"/>
    <p:sldId id="27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8" d="100"/>
          <a:sy n="88" d="100"/>
        </p:scale>
        <p:origin x="-928"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A77D4D-FECB-4444-9E69-F9590902BA90}" type="doc">
      <dgm:prSet loTypeId="urn:microsoft.com/office/officeart/2005/8/layout/radial3" loCatId="relationship" qsTypeId="urn:microsoft.com/office/officeart/2005/8/quickstyle/3D3" qsCatId="3D" csTypeId="urn:microsoft.com/office/officeart/2005/8/colors/accent0_3" csCatId="mainScheme" phldr="1"/>
      <dgm:spPr/>
      <dgm:t>
        <a:bodyPr/>
        <a:lstStyle/>
        <a:p>
          <a:endParaRPr lang="en-US"/>
        </a:p>
      </dgm:t>
    </dgm:pt>
    <dgm:pt modelId="{DCB774D7-C7A1-D547-B694-C532FCC2D501}">
      <dgm:prSet phldrT="[Text]"/>
      <dgm:spPr/>
      <dgm:t>
        <a:bodyPr/>
        <a:lstStyle/>
        <a:p>
          <a:r>
            <a:rPr lang="en-US" dirty="0" smtClean="0"/>
            <a:t>Abortion</a:t>
          </a:r>
          <a:endParaRPr lang="en-US" dirty="0"/>
        </a:p>
      </dgm:t>
    </dgm:pt>
    <dgm:pt modelId="{209C3E58-C25A-CE40-95A6-7F25D8B8E575}" type="parTrans" cxnId="{88497EBC-9E85-C646-8B6B-54DDEA322930}">
      <dgm:prSet/>
      <dgm:spPr/>
      <dgm:t>
        <a:bodyPr/>
        <a:lstStyle/>
        <a:p>
          <a:endParaRPr lang="en-US"/>
        </a:p>
      </dgm:t>
    </dgm:pt>
    <dgm:pt modelId="{4E8E9775-A5AE-1640-BC60-CF377A5FDCE3}" type="sibTrans" cxnId="{88497EBC-9E85-C646-8B6B-54DDEA322930}">
      <dgm:prSet/>
      <dgm:spPr/>
      <dgm:t>
        <a:bodyPr/>
        <a:lstStyle/>
        <a:p>
          <a:endParaRPr lang="en-US"/>
        </a:p>
      </dgm:t>
    </dgm:pt>
    <dgm:pt modelId="{4C4E8EAA-3F94-9743-A0B3-3A8401E94815}">
      <dgm:prSet phldrT="[Text]"/>
      <dgm:spPr/>
      <dgm:t>
        <a:bodyPr/>
        <a:lstStyle/>
        <a:p>
          <a:r>
            <a:rPr lang="en-US" dirty="0" smtClean="0"/>
            <a:t>Euthanasia</a:t>
          </a:r>
          <a:endParaRPr lang="en-US" dirty="0"/>
        </a:p>
      </dgm:t>
    </dgm:pt>
    <dgm:pt modelId="{DC393476-4B85-6A45-8437-8BFA7E41833F}" type="parTrans" cxnId="{74F24FE6-0359-4943-8BA6-EAE582E37FEB}">
      <dgm:prSet/>
      <dgm:spPr/>
      <dgm:t>
        <a:bodyPr/>
        <a:lstStyle/>
        <a:p>
          <a:endParaRPr lang="en-US"/>
        </a:p>
      </dgm:t>
    </dgm:pt>
    <dgm:pt modelId="{7A356465-9CB6-0642-A695-538D8A5FE133}" type="sibTrans" cxnId="{74F24FE6-0359-4943-8BA6-EAE582E37FEB}">
      <dgm:prSet/>
      <dgm:spPr/>
      <dgm:t>
        <a:bodyPr/>
        <a:lstStyle/>
        <a:p>
          <a:endParaRPr lang="en-US"/>
        </a:p>
      </dgm:t>
    </dgm:pt>
    <dgm:pt modelId="{79C13FCA-D30A-0341-8C4B-B65754AD6190}">
      <dgm:prSet phldrT="[Text]"/>
      <dgm:spPr/>
      <dgm:t>
        <a:bodyPr/>
        <a:lstStyle/>
        <a:p>
          <a:r>
            <a:rPr lang="en-US" dirty="0" smtClean="0"/>
            <a:t>Human Embryo Experimentation</a:t>
          </a:r>
          <a:endParaRPr lang="en-US" dirty="0"/>
        </a:p>
      </dgm:t>
    </dgm:pt>
    <dgm:pt modelId="{2FFE9D39-2B8B-D24C-94D3-FAAA64BD58B3}" type="parTrans" cxnId="{ACDB12B2-C542-5942-9BEA-F7DC7DC996A4}">
      <dgm:prSet/>
      <dgm:spPr/>
      <dgm:t>
        <a:bodyPr/>
        <a:lstStyle/>
        <a:p>
          <a:endParaRPr lang="en-US"/>
        </a:p>
      </dgm:t>
    </dgm:pt>
    <dgm:pt modelId="{76F32DEE-39D1-5642-B284-8B2671D98927}" type="sibTrans" cxnId="{ACDB12B2-C542-5942-9BEA-F7DC7DC996A4}">
      <dgm:prSet/>
      <dgm:spPr/>
      <dgm:t>
        <a:bodyPr/>
        <a:lstStyle/>
        <a:p>
          <a:endParaRPr lang="en-US"/>
        </a:p>
      </dgm:t>
    </dgm:pt>
    <dgm:pt modelId="{11B4AA72-F508-E94F-B7A6-321822747688}">
      <dgm:prSet phldrT="[Text]"/>
      <dgm:spPr/>
      <dgm:t>
        <a:bodyPr/>
        <a:lstStyle/>
        <a:p>
          <a:r>
            <a:rPr lang="en-US" dirty="0" smtClean="0"/>
            <a:t>IVF</a:t>
          </a:r>
          <a:endParaRPr lang="en-US" dirty="0"/>
        </a:p>
      </dgm:t>
    </dgm:pt>
    <dgm:pt modelId="{9912C068-0B75-734C-89DC-1CA99EF72B2D}" type="parTrans" cxnId="{0AA595FF-C34A-DB4E-B40C-3DB454EA89C0}">
      <dgm:prSet/>
      <dgm:spPr/>
      <dgm:t>
        <a:bodyPr/>
        <a:lstStyle/>
        <a:p>
          <a:endParaRPr lang="en-US"/>
        </a:p>
      </dgm:t>
    </dgm:pt>
    <dgm:pt modelId="{E922B8CB-8F3C-8B43-B7F8-4ED22FDA1766}" type="sibTrans" cxnId="{0AA595FF-C34A-DB4E-B40C-3DB454EA89C0}">
      <dgm:prSet/>
      <dgm:spPr/>
      <dgm:t>
        <a:bodyPr/>
        <a:lstStyle/>
        <a:p>
          <a:endParaRPr lang="en-US"/>
        </a:p>
      </dgm:t>
    </dgm:pt>
    <dgm:pt modelId="{248FE245-711D-3541-BCBF-F63245DE0F80}">
      <dgm:prSet phldrT="[Text]"/>
      <dgm:spPr/>
      <dgm:t>
        <a:bodyPr/>
        <a:lstStyle/>
        <a:p>
          <a:r>
            <a:rPr lang="en-US" dirty="0" smtClean="0"/>
            <a:t>Issues</a:t>
          </a:r>
          <a:endParaRPr lang="en-US" dirty="0"/>
        </a:p>
      </dgm:t>
    </dgm:pt>
    <dgm:pt modelId="{CDC4D4BE-8977-B842-BD9A-8B2279B243CD}" type="sibTrans" cxnId="{BA8F4428-4726-6249-BD7A-1595B714E69C}">
      <dgm:prSet/>
      <dgm:spPr/>
      <dgm:t>
        <a:bodyPr/>
        <a:lstStyle/>
        <a:p>
          <a:endParaRPr lang="en-US"/>
        </a:p>
      </dgm:t>
    </dgm:pt>
    <dgm:pt modelId="{D6F0C126-588A-DC45-9DB0-7425153468DA}" type="parTrans" cxnId="{BA8F4428-4726-6249-BD7A-1595B714E69C}">
      <dgm:prSet/>
      <dgm:spPr/>
      <dgm:t>
        <a:bodyPr/>
        <a:lstStyle/>
        <a:p>
          <a:endParaRPr lang="en-US"/>
        </a:p>
      </dgm:t>
    </dgm:pt>
    <dgm:pt modelId="{2D6184B8-FB6A-E948-A661-3535634FCC01}" type="pres">
      <dgm:prSet presAssocID="{3CA77D4D-FECB-4444-9E69-F9590902BA90}" presName="composite" presStyleCnt="0">
        <dgm:presLayoutVars>
          <dgm:chMax val="1"/>
          <dgm:dir/>
          <dgm:resizeHandles val="exact"/>
        </dgm:presLayoutVars>
      </dgm:prSet>
      <dgm:spPr/>
      <dgm:t>
        <a:bodyPr/>
        <a:lstStyle/>
        <a:p>
          <a:endParaRPr lang="en-US"/>
        </a:p>
      </dgm:t>
    </dgm:pt>
    <dgm:pt modelId="{08933482-123B-B640-8ED2-C9096D8776CF}" type="pres">
      <dgm:prSet presAssocID="{3CA77D4D-FECB-4444-9E69-F9590902BA90}" presName="radial" presStyleCnt="0">
        <dgm:presLayoutVars>
          <dgm:animLvl val="ctr"/>
        </dgm:presLayoutVars>
      </dgm:prSet>
      <dgm:spPr/>
    </dgm:pt>
    <dgm:pt modelId="{FCE2403D-BD7E-4048-8DF6-7490F8E67D16}" type="pres">
      <dgm:prSet presAssocID="{248FE245-711D-3541-BCBF-F63245DE0F80}" presName="centerShape" presStyleLbl="vennNode1" presStyleIdx="0" presStyleCnt="5" custScaleY="71067" custLinFactNeighborX="-2092" custLinFactNeighborY="0"/>
      <dgm:spPr/>
      <dgm:t>
        <a:bodyPr/>
        <a:lstStyle/>
        <a:p>
          <a:endParaRPr lang="en-US"/>
        </a:p>
      </dgm:t>
    </dgm:pt>
    <dgm:pt modelId="{80E143D1-EB00-224B-A100-07E603E3E97D}" type="pres">
      <dgm:prSet presAssocID="{DCB774D7-C7A1-D547-B694-C532FCC2D501}" presName="node" presStyleLbl="vennNode1" presStyleIdx="1" presStyleCnt="5" custScaleX="187723" custRadScaleRad="100115" custRadScaleInc="-2661">
        <dgm:presLayoutVars>
          <dgm:bulletEnabled val="1"/>
        </dgm:presLayoutVars>
      </dgm:prSet>
      <dgm:spPr/>
      <dgm:t>
        <a:bodyPr/>
        <a:lstStyle/>
        <a:p>
          <a:endParaRPr lang="en-US"/>
        </a:p>
      </dgm:t>
    </dgm:pt>
    <dgm:pt modelId="{8A961937-D806-A748-B70E-763ED04FE79C}" type="pres">
      <dgm:prSet presAssocID="{4C4E8EAA-3F94-9743-A0B3-3A8401E94815}" presName="node" presStyleLbl="vennNode1" presStyleIdx="2" presStyleCnt="5" custScaleX="168716" custRadScaleRad="143341">
        <dgm:presLayoutVars>
          <dgm:bulletEnabled val="1"/>
        </dgm:presLayoutVars>
      </dgm:prSet>
      <dgm:spPr/>
      <dgm:t>
        <a:bodyPr/>
        <a:lstStyle/>
        <a:p>
          <a:endParaRPr lang="en-US"/>
        </a:p>
      </dgm:t>
    </dgm:pt>
    <dgm:pt modelId="{289F4C66-E4EF-F444-8DF2-E1E555E27F98}" type="pres">
      <dgm:prSet presAssocID="{79C13FCA-D30A-0341-8C4B-B65754AD6190}" presName="node" presStyleLbl="vennNode1" presStyleIdx="3" presStyleCnt="5" custScaleX="226408" custRadScaleRad="100115" custRadScaleInc="2661">
        <dgm:presLayoutVars>
          <dgm:bulletEnabled val="1"/>
        </dgm:presLayoutVars>
      </dgm:prSet>
      <dgm:spPr/>
      <dgm:t>
        <a:bodyPr/>
        <a:lstStyle/>
        <a:p>
          <a:endParaRPr lang="en-US"/>
        </a:p>
      </dgm:t>
    </dgm:pt>
    <dgm:pt modelId="{8A72853B-FD6D-0C49-BFBE-270DBBC03293}" type="pres">
      <dgm:prSet presAssocID="{11B4AA72-F508-E94F-B7A6-321822747688}" presName="node" presStyleLbl="vennNode1" presStyleIdx="4" presStyleCnt="5" custScaleX="190511" custRadScaleRad="160164">
        <dgm:presLayoutVars>
          <dgm:bulletEnabled val="1"/>
        </dgm:presLayoutVars>
      </dgm:prSet>
      <dgm:spPr/>
      <dgm:t>
        <a:bodyPr/>
        <a:lstStyle/>
        <a:p>
          <a:endParaRPr lang="en-US"/>
        </a:p>
      </dgm:t>
    </dgm:pt>
  </dgm:ptLst>
  <dgm:cxnLst>
    <dgm:cxn modelId="{113598AD-23AB-7347-9EE0-BE20413B7C26}" type="presOf" srcId="{3CA77D4D-FECB-4444-9E69-F9590902BA90}" destId="{2D6184B8-FB6A-E948-A661-3535634FCC01}" srcOrd="0" destOrd="0" presId="urn:microsoft.com/office/officeart/2005/8/layout/radial3"/>
    <dgm:cxn modelId="{74F24FE6-0359-4943-8BA6-EAE582E37FEB}" srcId="{248FE245-711D-3541-BCBF-F63245DE0F80}" destId="{4C4E8EAA-3F94-9743-A0B3-3A8401E94815}" srcOrd="1" destOrd="0" parTransId="{DC393476-4B85-6A45-8437-8BFA7E41833F}" sibTransId="{7A356465-9CB6-0642-A695-538D8A5FE133}"/>
    <dgm:cxn modelId="{E995592C-786F-814A-9644-CF063671315D}" type="presOf" srcId="{DCB774D7-C7A1-D547-B694-C532FCC2D501}" destId="{80E143D1-EB00-224B-A100-07E603E3E97D}" srcOrd="0" destOrd="0" presId="urn:microsoft.com/office/officeart/2005/8/layout/radial3"/>
    <dgm:cxn modelId="{B9370EB7-EA23-5944-856F-1E8B76522189}" type="presOf" srcId="{248FE245-711D-3541-BCBF-F63245DE0F80}" destId="{FCE2403D-BD7E-4048-8DF6-7490F8E67D16}" srcOrd="0" destOrd="0" presId="urn:microsoft.com/office/officeart/2005/8/layout/radial3"/>
    <dgm:cxn modelId="{071F1EBE-456F-D94A-82A7-066EA795B362}" type="presOf" srcId="{11B4AA72-F508-E94F-B7A6-321822747688}" destId="{8A72853B-FD6D-0C49-BFBE-270DBBC03293}" srcOrd="0" destOrd="0" presId="urn:microsoft.com/office/officeart/2005/8/layout/radial3"/>
    <dgm:cxn modelId="{723F1E91-9571-8C4B-9837-6248BD7F6302}" type="presOf" srcId="{4C4E8EAA-3F94-9743-A0B3-3A8401E94815}" destId="{8A961937-D806-A748-B70E-763ED04FE79C}" srcOrd="0" destOrd="0" presId="urn:microsoft.com/office/officeart/2005/8/layout/radial3"/>
    <dgm:cxn modelId="{ACDB12B2-C542-5942-9BEA-F7DC7DC996A4}" srcId="{248FE245-711D-3541-BCBF-F63245DE0F80}" destId="{79C13FCA-D30A-0341-8C4B-B65754AD6190}" srcOrd="2" destOrd="0" parTransId="{2FFE9D39-2B8B-D24C-94D3-FAAA64BD58B3}" sibTransId="{76F32DEE-39D1-5642-B284-8B2671D98927}"/>
    <dgm:cxn modelId="{88497EBC-9E85-C646-8B6B-54DDEA322930}" srcId="{248FE245-711D-3541-BCBF-F63245DE0F80}" destId="{DCB774D7-C7A1-D547-B694-C532FCC2D501}" srcOrd="0" destOrd="0" parTransId="{209C3E58-C25A-CE40-95A6-7F25D8B8E575}" sibTransId="{4E8E9775-A5AE-1640-BC60-CF377A5FDCE3}"/>
    <dgm:cxn modelId="{0AA595FF-C34A-DB4E-B40C-3DB454EA89C0}" srcId="{248FE245-711D-3541-BCBF-F63245DE0F80}" destId="{11B4AA72-F508-E94F-B7A6-321822747688}" srcOrd="3" destOrd="0" parTransId="{9912C068-0B75-734C-89DC-1CA99EF72B2D}" sibTransId="{E922B8CB-8F3C-8B43-B7F8-4ED22FDA1766}"/>
    <dgm:cxn modelId="{BA8F4428-4726-6249-BD7A-1595B714E69C}" srcId="{3CA77D4D-FECB-4444-9E69-F9590902BA90}" destId="{248FE245-711D-3541-BCBF-F63245DE0F80}" srcOrd="0" destOrd="0" parTransId="{D6F0C126-588A-DC45-9DB0-7425153468DA}" sibTransId="{CDC4D4BE-8977-B842-BD9A-8B2279B243CD}"/>
    <dgm:cxn modelId="{EF75D261-C671-9642-BAE4-C91A179C5784}" type="presOf" srcId="{79C13FCA-D30A-0341-8C4B-B65754AD6190}" destId="{289F4C66-E4EF-F444-8DF2-E1E555E27F98}" srcOrd="0" destOrd="0" presId="urn:microsoft.com/office/officeart/2005/8/layout/radial3"/>
    <dgm:cxn modelId="{A9C3546A-0448-AF4E-8A67-B9F3BBFAD738}" type="presParOf" srcId="{2D6184B8-FB6A-E948-A661-3535634FCC01}" destId="{08933482-123B-B640-8ED2-C9096D8776CF}" srcOrd="0" destOrd="0" presId="urn:microsoft.com/office/officeart/2005/8/layout/radial3"/>
    <dgm:cxn modelId="{FE07FEC6-DA88-B54E-8798-1AC1582F4343}" type="presParOf" srcId="{08933482-123B-B640-8ED2-C9096D8776CF}" destId="{FCE2403D-BD7E-4048-8DF6-7490F8E67D16}" srcOrd="0" destOrd="0" presId="urn:microsoft.com/office/officeart/2005/8/layout/radial3"/>
    <dgm:cxn modelId="{BAD5629C-B8A9-914F-9C8F-84371689BA6C}" type="presParOf" srcId="{08933482-123B-B640-8ED2-C9096D8776CF}" destId="{80E143D1-EB00-224B-A100-07E603E3E97D}" srcOrd="1" destOrd="0" presId="urn:microsoft.com/office/officeart/2005/8/layout/radial3"/>
    <dgm:cxn modelId="{0D44BFF1-1DB9-4D46-A187-BB3C1E08ADD4}" type="presParOf" srcId="{08933482-123B-B640-8ED2-C9096D8776CF}" destId="{8A961937-D806-A748-B70E-763ED04FE79C}" srcOrd="2" destOrd="0" presId="urn:microsoft.com/office/officeart/2005/8/layout/radial3"/>
    <dgm:cxn modelId="{0FB925A9-A0FF-5A44-A95D-C3CC06FA8BF7}" type="presParOf" srcId="{08933482-123B-B640-8ED2-C9096D8776CF}" destId="{289F4C66-E4EF-F444-8DF2-E1E555E27F98}" srcOrd="3" destOrd="0" presId="urn:microsoft.com/office/officeart/2005/8/layout/radial3"/>
    <dgm:cxn modelId="{958DF460-437D-1C46-AA8F-38B7A0FE2DB6}" type="presParOf" srcId="{08933482-123B-B640-8ED2-C9096D8776CF}" destId="{8A72853B-FD6D-0C49-BFBE-270DBBC03293}"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A77D4D-FECB-4444-9E69-F9590902BA90}" type="doc">
      <dgm:prSet loTypeId="urn:microsoft.com/office/officeart/2005/8/layout/radial3" loCatId="relationship" qsTypeId="urn:microsoft.com/office/officeart/2005/8/quickstyle/3D3" qsCatId="3D" csTypeId="urn:microsoft.com/office/officeart/2005/8/colors/accent0_3" csCatId="mainScheme" phldr="1"/>
      <dgm:spPr/>
      <dgm:t>
        <a:bodyPr/>
        <a:lstStyle/>
        <a:p>
          <a:endParaRPr lang="en-US"/>
        </a:p>
      </dgm:t>
    </dgm:pt>
    <dgm:pt modelId="{DCB774D7-C7A1-D547-B694-C532FCC2D501}">
      <dgm:prSet phldrT="[Text]"/>
      <dgm:spPr/>
      <dgm:t>
        <a:bodyPr/>
        <a:lstStyle/>
        <a:p>
          <a:r>
            <a:rPr lang="en-US" dirty="0" smtClean="0"/>
            <a:t>Abortion</a:t>
          </a:r>
          <a:endParaRPr lang="en-US" dirty="0"/>
        </a:p>
      </dgm:t>
    </dgm:pt>
    <dgm:pt modelId="{209C3E58-C25A-CE40-95A6-7F25D8B8E575}" type="parTrans" cxnId="{88497EBC-9E85-C646-8B6B-54DDEA322930}">
      <dgm:prSet/>
      <dgm:spPr/>
      <dgm:t>
        <a:bodyPr/>
        <a:lstStyle/>
        <a:p>
          <a:endParaRPr lang="en-US"/>
        </a:p>
      </dgm:t>
    </dgm:pt>
    <dgm:pt modelId="{4E8E9775-A5AE-1640-BC60-CF377A5FDCE3}" type="sibTrans" cxnId="{88497EBC-9E85-C646-8B6B-54DDEA322930}">
      <dgm:prSet/>
      <dgm:spPr/>
      <dgm:t>
        <a:bodyPr/>
        <a:lstStyle/>
        <a:p>
          <a:endParaRPr lang="en-US"/>
        </a:p>
      </dgm:t>
    </dgm:pt>
    <dgm:pt modelId="{4C4E8EAA-3F94-9743-A0B3-3A8401E94815}">
      <dgm:prSet phldrT="[Text]"/>
      <dgm:spPr/>
      <dgm:t>
        <a:bodyPr/>
        <a:lstStyle/>
        <a:p>
          <a:r>
            <a:rPr lang="en-US" dirty="0" smtClean="0"/>
            <a:t>Euthanasia</a:t>
          </a:r>
          <a:endParaRPr lang="en-US" dirty="0"/>
        </a:p>
      </dgm:t>
    </dgm:pt>
    <dgm:pt modelId="{DC393476-4B85-6A45-8437-8BFA7E41833F}" type="parTrans" cxnId="{74F24FE6-0359-4943-8BA6-EAE582E37FEB}">
      <dgm:prSet/>
      <dgm:spPr/>
      <dgm:t>
        <a:bodyPr/>
        <a:lstStyle/>
        <a:p>
          <a:endParaRPr lang="en-US"/>
        </a:p>
      </dgm:t>
    </dgm:pt>
    <dgm:pt modelId="{7A356465-9CB6-0642-A695-538D8A5FE133}" type="sibTrans" cxnId="{74F24FE6-0359-4943-8BA6-EAE582E37FEB}">
      <dgm:prSet/>
      <dgm:spPr/>
      <dgm:t>
        <a:bodyPr/>
        <a:lstStyle/>
        <a:p>
          <a:endParaRPr lang="en-US"/>
        </a:p>
      </dgm:t>
    </dgm:pt>
    <dgm:pt modelId="{79C13FCA-D30A-0341-8C4B-B65754AD6190}">
      <dgm:prSet phldrT="[Text]"/>
      <dgm:spPr/>
      <dgm:t>
        <a:bodyPr/>
        <a:lstStyle/>
        <a:p>
          <a:r>
            <a:rPr lang="en-US" dirty="0" smtClean="0"/>
            <a:t>Human Embryo Experimentation</a:t>
          </a:r>
          <a:endParaRPr lang="en-US" dirty="0"/>
        </a:p>
      </dgm:t>
    </dgm:pt>
    <dgm:pt modelId="{2FFE9D39-2B8B-D24C-94D3-FAAA64BD58B3}" type="parTrans" cxnId="{ACDB12B2-C542-5942-9BEA-F7DC7DC996A4}">
      <dgm:prSet/>
      <dgm:spPr/>
      <dgm:t>
        <a:bodyPr/>
        <a:lstStyle/>
        <a:p>
          <a:endParaRPr lang="en-US"/>
        </a:p>
      </dgm:t>
    </dgm:pt>
    <dgm:pt modelId="{76F32DEE-39D1-5642-B284-8B2671D98927}" type="sibTrans" cxnId="{ACDB12B2-C542-5942-9BEA-F7DC7DC996A4}">
      <dgm:prSet/>
      <dgm:spPr/>
      <dgm:t>
        <a:bodyPr/>
        <a:lstStyle/>
        <a:p>
          <a:endParaRPr lang="en-US"/>
        </a:p>
      </dgm:t>
    </dgm:pt>
    <dgm:pt modelId="{11B4AA72-F508-E94F-B7A6-321822747688}">
      <dgm:prSet phldrT="[Text]"/>
      <dgm:spPr/>
      <dgm:t>
        <a:bodyPr/>
        <a:lstStyle/>
        <a:p>
          <a:r>
            <a:rPr lang="en-US" dirty="0" smtClean="0"/>
            <a:t>IVF</a:t>
          </a:r>
          <a:endParaRPr lang="en-US" dirty="0"/>
        </a:p>
      </dgm:t>
    </dgm:pt>
    <dgm:pt modelId="{9912C068-0B75-734C-89DC-1CA99EF72B2D}" type="parTrans" cxnId="{0AA595FF-C34A-DB4E-B40C-3DB454EA89C0}">
      <dgm:prSet/>
      <dgm:spPr/>
      <dgm:t>
        <a:bodyPr/>
        <a:lstStyle/>
        <a:p>
          <a:endParaRPr lang="en-US"/>
        </a:p>
      </dgm:t>
    </dgm:pt>
    <dgm:pt modelId="{E922B8CB-8F3C-8B43-B7F8-4ED22FDA1766}" type="sibTrans" cxnId="{0AA595FF-C34A-DB4E-B40C-3DB454EA89C0}">
      <dgm:prSet/>
      <dgm:spPr/>
      <dgm:t>
        <a:bodyPr/>
        <a:lstStyle/>
        <a:p>
          <a:endParaRPr lang="en-US"/>
        </a:p>
      </dgm:t>
    </dgm:pt>
    <dgm:pt modelId="{248FE245-711D-3541-BCBF-F63245DE0F80}">
      <dgm:prSet phldrT="[Text]"/>
      <dgm:spPr/>
      <dgm:t>
        <a:bodyPr/>
        <a:lstStyle/>
        <a:p>
          <a:r>
            <a:rPr lang="en-US" dirty="0" smtClean="0"/>
            <a:t>Issues</a:t>
          </a:r>
          <a:endParaRPr lang="en-US" dirty="0"/>
        </a:p>
      </dgm:t>
    </dgm:pt>
    <dgm:pt modelId="{CDC4D4BE-8977-B842-BD9A-8B2279B243CD}" type="sibTrans" cxnId="{BA8F4428-4726-6249-BD7A-1595B714E69C}">
      <dgm:prSet/>
      <dgm:spPr/>
      <dgm:t>
        <a:bodyPr/>
        <a:lstStyle/>
        <a:p>
          <a:endParaRPr lang="en-US"/>
        </a:p>
      </dgm:t>
    </dgm:pt>
    <dgm:pt modelId="{D6F0C126-588A-DC45-9DB0-7425153468DA}" type="parTrans" cxnId="{BA8F4428-4726-6249-BD7A-1595B714E69C}">
      <dgm:prSet/>
      <dgm:spPr/>
      <dgm:t>
        <a:bodyPr/>
        <a:lstStyle/>
        <a:p>
          <a:endParaRPr lang="en-US"/>
        </a:p>
      </dgm:t>
    </dgm:pt>
    <dgm:pt modelId="{2D6184B8-FB6A-E948-A661-3535634FCC01}" type="pres">
      <dgm:prSet presAssocID="{3CA77D4D-FECB-4444-9E69-F9590902BA90}" presName="composite" presStyleCnt="0">
        <dgm:presLayoutVars>
          <dgm:chMax val="1"/>
          <dgm:dir/>
          <dgm:resizeHandles val="exact"/>
        </dgm:presLayoutVars>
      </dgm:prSet>
      <dgm:spPr/>
      <dgm:t>
        <a:bodyPr/>
        <a:lstStyle/>
        <a:p>
          <a:endParaRPr lang="en-US"/>
        </a:p>
      </dgm:t>
    </dgm:pt>
    <dgm:pt modelId="{08933482-123B-B640-8ED2-C9096D8776CF}" type="pres">
      <dgm:prSet presAssocID="{3CA77D4D-FECB-4444-9E69-F9590902BA90}" presName="radial" presStyleCnt="0">
        <dgm:presLayoutVars>
          <dgm:animLvl val="ctr"/>
        </dgm:presLayoutVars>
      </dgm:prSet>
      <dgm:spPr/>
    </dgm:pt>
    <dgm:pt modelId="{FCE2403D-BD7E-4048-8DF6-7490F8E67D16}" type="pres">
      <dgm:prSet presAssocID="{248FE245-711D-3541-BCBF-F63245DE0F80}" presName="centerShape" presStyleLbl="vennNode1" presStyleIdx="0" presStyleCnt="5" custScaleY="71067" custLinFactNeighborX="-2092" custLinFactNeighborY="0"/>
      <dgm:spPr/>
      <dgm:t>
        <a:bodyPr/>
        <a:lstStyle/>
        <a:p>
          <a:endParaRPr lang="en-US"/>
        </a:p>
      </dgm:t>
    </dgm:pt>
    <dgm:pt modelId="{80E143D1-EB00-224B-A100-07E603E3E97D}" type="pres">
      <dgm:prSet presAssocID="{DCB774D7-C7A1-D547-B694-C532FCC2D501}" presName="node" presStyleLbl="vennNode1" presStyleIdx="1" presStyleCnt="5" custScaleX="187723" custRadScaleRad="100115" custRadScaleInc="-2661">
        <dgm:presLayoutVars>
          <dgm:bulletEnabled val="1"/>
        </dgm:presLayoutVars>
      </dgm:prSet>
      <dgm:spPr/>
      <dgm:t>
        <a:bodyPr/>
        <a:lstStyle/>
        <a:p>
          <a:endParaRPr lang="en-US"/>
        </a:p>
      </dgm:t>
    </dgm:pt>
    <dgm:pt modelId="{8A961937-D806-A748-B70E-763ED04FE79C}" type="pres">
      <dgm:prSet presAssocID="{4C4E8EAA-3F94-9743-A0B3-3A8401E94815}" presName="node" presStyleLbl="vennNode1" presStyleIdx="2" presStyleCnt="5" custScaleX="168716" custRadScaleRad="143341">
        <dgm:presLayoutVars>
          <dgm:bulletEnabled val="1"/>
        </dgm:presLayoutVars>
      </dgm:prSet>
      <dgm:spPr/>
      <dgm:t>
        <a:bodyPr/>
        <a:lstStyle/>
        <a:p>
          <a:endParaRPr lang="en-US"/>
        </a:p>
      </dgm:t>
    </dgm:pt>
    <dgm:pt modelId="{289F4C66-E4EF-F444-8DF2-E1E555E27F98}" type="pres">
      <dgm:prSet presAssocID="{79C13FCA-D30A-0341-8C4B-B65754AD6190}" presName="node" presStyleLbl="vennNode1" presStyleIdx="3" presStyleCnt="5" custScaleX="226408" custRadScaleRad="100115" custRadScaleInc="2661">
        <dgm:presLayoutVars>
          <dgm:bulletEnabled val="1"/>
        </dgm:presLayoutVars>
      </dgm:prSet>
      <dgm:spPr/>
      <dgm:t>
        <a:bodyPr/>
        <a:lstStyle/>
        <a:p>
          <a:endParaRPr lang="en-US"/>
        </a:p>
      </dgm:t>
    </dgm:pt>
    <dgm:pt modelId="{8A72853B-FD6D-0C49-BFBE-270DBBC03293}" type="pres">
      <dgm:prSet presAssocID="{11B4AA72-F508-E94F-B7A6-321822747688}" presName="node" presStyleLbl="vennNode1" presStyleIdx="4" presStyleCnt="5" custScaleX="190511" custRadScaleRad="160164">
        <dgm:presLayoutVars>
          <dgm:bulletEnabled val="1"/>
        </dgm:presLayoutVars>
      </dgm:prSet>
      <dgm:spPr/>
      <dgm:t>
        <a:bodyPr/>
        <a:lstStyle/>
        <a:p>
          <a:endParaRPr lang="en-US"/>
        </a:p>
      </dgm:t>
    </dgm:pt>
  </dgm:ptLst>
  <dgm:cxnLst>
    <dgm:cxn modelId="{AA159C00-7D2F-F449-8514-D6D6F551B751}" type="presOf" srcId="{248FE245-711D-3541-BCBF-F63245DE0F80}" destId="{FCE2403D-BD7E-4048-8DF6-7490F8E67D16}" srcOrd="0" destOrd="0" presId="urn:microsoft.com/office/officeart/2005/8/layout/radial3"/>
    <dgm:cxn modelId="{74F24FE6-0359-4943-8BA6-EAE582E37FEB}" srcId="{248FE245-711D-3541-BCBF-F63245DE0F80}" destId="{4C4E8EAA-3F94-9743-A0B3-3A8401E94815}" srcOrd="1" destOrd="0" parTransId="{DC393476-4B85-6A45-8437-8BFA7E41833F}" sibTransId="{7A356465-9CB6-0642-A695-538D8A5FE133}"/>
    <dgm:cxn modelId="{EE010A79-E38C-274D-881B-DAF6B250A369}" type="presOf" srcId="{11B4AA72-F508-E94F-B7A6-321822747688}" destId="{8A72853B-FD6D-0C49-BFBE-270DBBC03293}" srcOrd="0" destOrd="0" presId="urn:microsoft.com/office/officeart/2005/8/layout/radial3"/>
    <dgm:cxn modelId="{C85241D1-C7D1-CC47-BE8D-2D4F60B237E6}" type="presOf" srcId="{79C13FCA-D30A-0341-8C4B-B65754AD6190}" destId="{289F4C66-E4EF-F444-8DF2-E1E555E27F98}" srcOrd="0" destOrd="0" presId="urn:microsoft.com/office/officeart/2005/8/layout/radial3"/>
    <dgm:cxn modelId="{D6A066D6-3994-BD43-8B6B-9F532D11D860}" type="presOf" srcId="{3CA77D4D-FECB-4444-9E69-F9590902BA90}" destId="{2D6184B8-FB6A-E948-A661-3535634FCC01}" srcOrd="0" destOrd="0" presId="urn:microsoft.com/office/officeart/2005/8/layout/radial3"/>
    <dgm:cxn modelId="{ACDB12B2-C542-5942-9BEA-F7DC7DC996A4}" srcId="{248FE245-711D-3541-BCBF-F63245DE0F80}" destId="{79C13FCA-D30A-0341-8C4B-B65754AD6190}" srcOrd="2" destOrd="0" parTransId="{2FFE9D39-2B8B-D24C-94D3-FAAA64BD58B3}" sibTransId="{76F32DEE-39D1-5642-B284-8B2671D98927}"/>
    <dgm:cxn modelId="{4C46CE62-7DFB-9848-93F9-A785E76953A1}" type="presOf" srcId="{4C4E8EAA-3F94-9743-A0B3-3A8401E94815}" destId="{8A961937-D806-A748-B70E-763ED04FE79C}" srcOrd="0" destOrd="0" presId="urn:microsoft.com/office/officeart/2005/8/layout/radial3"/>
    <dgm:cxn modelId="{97C11EFF-6E6B-1F4F-82CB-F104EAF5C81F}" type="presOf" srcId="{DCB774D7-C7A1-D547-B694-C532FCC2D501}" destId="{80E143D1-EB00-224B-A100-07E603E3E97D}" srcOrd="0" destOrd="0" presId="urn:microsoft.com/office/officeart/2005/8/layout/radial3"/>
    <dgm:cxn modelId="{0AA595FF-C34A-DB4E-B40C-3DB454EA89C0}" srcId="{248FE245-711D-3541-BCBF-F63245DE0F80}" destId="{11B4AA72-F508-E94F-B7A6-321822747688}" srcOrd="3" destOrd="0" parTransId="{9912C068-0B75-734C-89DC-1CA99EF72B2D}" sibTransId="{E922B8CB-8F3C-8B43-B7F8-4ED22FDA1766}"/>
    <dgm:cxn modelId="{88497EBC-9E85-C646-8B6B-54DDEA322930}" srcId="{248FE245-711D-3541-BCBF-F63245DE0F80}" destId="{DCB774D7-C7A1-D547-B694-C532FCC2D501}" srcOrd="0" destOrd="0" parTransId="{209C3E58-C25A-CE40-95A6-7F25D8B8E575}" sibTransId="{4E8E9775-A5AE-1640-BC60-CF377A5FDCE3}"/>
    <dgm:cxn modelId="{BA8F4428-4726-6249-BD7A-1595B714E69C}" srcId="{3CA77D4D-FECB-4444-9E69-F9590902BA90}" destId="{248FE245-711D-3541-BCBF-F63245DE0F80}" srcOrd="0" destOrd="0" parTransId="{D6F0C126-588A-DC45-9DB0-7425153468DA}" sibTransId="{CDC4D4BE-8977-B842-BD9A-8B2279B243CD}"/>
    <dgm:cxn modelId="{14F704FD-A636-2C47-900C-ECB711A24201}" type="presParOf" srcId="{2D6184B8-FB6A-E948-A661-3535634FCC01}" destId="{08933482-123B-B640-8ED2-C9096D8776CF}" srcOrd="0" destOrd="0" presId="urn:microsoft.com/office/officeart/2005/8/layout/radial3"/>
    <dgm:cxn modelId="{250EC5F7-1135-504B-92A7-49BC9C689324}" type="presParOf" srcId="{08933482-123B-B640-8ED2-C9096D8776CF}" destId="{FCE2403D-BD7E-4048-8DF6-7490F8E67D16}" srcOrd="0" destOrd="0" presId="urn:microsoft.com/office/officeart/2005/8/layout/radial3"/>
    <dgm:cxn modelId="{9EA7EF25-A629-A441-8A43-0AE841582E6D}" type="presParOf" srcId="{08933482-123B-B640-8ED2-C9096D8776CF}" destId="{80E143D1-EB00-224B-A100-07E603E3E97D}" srcOrd="1" destOrd="0" presId="urn:microsoft.com/office/officeart/2005/8/layout/radial3"/>
    <dgm:cxn modelId="{12D79F1B-825A-4F4E-857B-A1C7AB70211E}" type="presParOf" srcId="{08933482-123B-B640-8ED2-C9096D8776CF}" destId="{8A961937-D806-A748-B70E-763ED04FE79C}" srcOrd="2" destOrd="0" presId="urn:microsoft.com/office/officeart/2005/8/layout/radial3"/>
    <dgm:cxn modelId="{9F6A0617-E2E8-0D4E-9D8D-E07225B31651}" type="presParOf" srcId="{08933482-123B-B640-8ED2-C9096D8776CF}" destId="{289F4C66-E4EF-F444-8DF2-E1E555E27F98}" srcOrd="3" destOrd="0" presId="urn:microsoft.com/office/officeart/2005/8/layout/radial3"/>
    <dgm:cxn modelId="{91854C9D-B728-3D4F-9A01-F75162C9BC65}" type="presParOf" srcId="{08933482-123B-B640-8ED2-C9096D8776CF}" destId="{8A72853B-FD6D-0C49-BFBE-270DBBC03293}" srcOrd="4" destOrd="0" presId="urn:microsoft.com/office/officeart/2005/8/layout/radial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E2403D-BD7E-4048-8DF6-7490F8E67D16}">
      <dsp:nvSpPr>
        <dsp:cNvPr id="0" name=""/>
        <dsp:cNvSpPr/>
      </dsp:nvSpPr>
      <dsp:spPr>
        <a:xfrm>
          <a:off x="2531874" y="1228581"/>
          <a:ext cx="2249846" cy="1598898"/>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Issues</a:t>
          </a:r>
          <a:endParaRPr lang="en-US" sz="5000" kern="1200" dirty="0"/>
        </a:p>
      </dsp:txBody>
      <dsp:txXfrm>
        <a:off x="2531874" y="1228581"/>
        <a:ext cx="2249846" cy="1598898"/>
      </dsp:txXfrm>
    </dsp:sp>
    <dsp:sp modelId="{80E143D1-EB00-224B-A100-07E603E3E97D}">
      <dsp:nvSpPr>
        <dsp:cNvPr id="0" name=""/>
        <dsp:cNvSpPr/>
      </dsp:nvSpPr>
      <dsp:spPr>
        <a:xfrm>
          <a:off x="2600935" y="0"/>
          <a:ext cx="2111740" cy="1124923"/>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Abortion</a:t>
          </a:r>
          <a:endParaRPr lang="en-US" sz="2000" kern="1200" dirty="0"/>
        </a:p>
      </dsp:txBody>
      <dsp:txXfrm>
        <a:off x="2600935" y="0"/>
        <a:ext cx="2111740" cy="1124923"/>
      </dsp:txXfrm>
    </dsp:sp>
    <dsp:sp modelId="{8A961937-D806-A748-B70E-763ED04FE79C}">
      <dsp:nvSpPr>
        <dsp:cNvPr id="0" name=""/>
        <dsp:cNvSpPr/>
      </dsp:nvSpPr>
      <dsp:spPr>
        <a:xfrm>
          <a:off x="4869323" y="1465569"/>
          <a:ext cx="1897925" cy="1124923"/>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Euthanasia</a:t>
          </a:r>
          <a:endParaRPr lang="en-US" sz="2000" kern="1200" dirty="0"/>
        </a:p>
      </dsp:txBody>
      <dsp:txXfrm>
        <a:off x="4869323" y="1465569"/>
        <a:ext cx="1897925" cy="1124923"/>
      </dsp:txXfrm>
    </dsp:sp>
    <dsp:sp modelId="{289F4C66-E4EF-F444-8DF2-E1E555E27F98}">
      <dsp:nvSpPr>
        <dsp:cNvPr id="0" name=""/>
        <dsp:cNvSpPr/>
      </dsp:nvSpPr>
      <dsp:spPr>
        <a:xfrm>
          <a:off x="2383347" y="2931138"/>
          <a:ext cx="2546916" cy="1124923"/>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Human Embryo Experimentation</a:t>
          </a:r>
          <a:endParaRPr lang="en-US" sz="2000" kern="1200" dirty="0"/>
        </a:p>
      </dsp:txBody>
      <dsp:txXfrm>
        <a:off x="2383347" y="2931138"/>
        <a:ext cx="2546916" cy="1124923"/>
      </dsp:txXfrm>
    </dsp:sp>
    <dsp:sp modelId="{8A72853B-FD6D-0C49-BFBE-270DBBC03293}">
      <dsp:nvSpPr>
        <dsp:cNvPr id="0" name=""/>
        <dsp:cNvSpPr/>
      </dsp:nvSpPr>
      <dsp:spPr>
        <a:xfrm>
          <a:off x="299878" y="1465569"/>
          <a:ext cx="2143102" cy="1124923"/>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IVF</a:t>
          </a:r>
          <a:endParaRPr lang="en-US" sz="2000" kern="1200" dirty="0"/>
        </a:p>
      </dsp:txBody>
      <dsp:txXfrm>
        <a:off x="299878" y="1465569"/>
        <a:ext cx="2143102" cy="112492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E2403D-BD7E-4048-8DF6-7490F8E67D16}">
      <dsp:nvSpPr>
        <dsp:cNvPr id="0" name=""/>
        <dsp:cNvSpPr/>
      </dsp:nvSpPr>
      <dsp:spPr>
        <a:xfrm>
          <a:off x="2531874" y="1228581"/>
          <a:ext cx="2249846" cy="1598898"/>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63500" tIns="63500" rIns="63500" bIns="63500" numCol="1" spcCol="1270" anchor="ctr" anchorCtr="0">
          <a:noAutofit/>
        </a:bodyPr>
        <a:lstStyle/>
        <a:p>
          <a:pPr lvl="0" algn="ctr" defTabSz="2222500">
            <a:lnSpc>
              <a:spcPct val="90000"/>
            </a:lnSpc>
            <a:spcBef>
              <a:spcPct val="0"/>
            </a:spcBef>
            <a:spcAft>
              <a:spcPct val="35000"/>
            </a:spcAft>
          </a:pPr>
          <a:r>
            <a:rPr lang="en-US" sz="5000" kern="1200" dirty="0" smtClean="0"/>
            <a:t>Issues</a:t>
          </a:r>
          <a:endParaRPr lang="en-US" sz="5000" kern="1200" dirty="0"/>
        </a:p>
      </dsp:txBody>
      <dsp:txXfrm>
        <a:off x="2531874" y="1228581"/>
        <a:ext cx="2249846" cy="1598898"/>
      </dsp:txXfrm>
    </dsp:sp>
    <dsp:sp modelId="{80E143D1-EB00-224B-A100-07E603E3E97D}">
      <dsp:nvSpPr>
        <dsp:cNvPr id="0" name=""/>
        <dsp:cNvSpPr/>
      </dsp:nvSpPr>
      <dsp:spPr>
        <a:xfrm>
          <a:off x="2600935" y="0"/>
          <a:ext cx="2111740" cy="1124923"/>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Abortion</a:t>
          </a:r>
          <a:endParaRPr lang="en-US" sz="2000" kern="1200" dirty="0"/>
        </a:p>
      </dsp:txBody>
      <dsp:txXfrm>
        <a:off x="2600935" y="0"/>
        <a:ext cx="2111740" cy="1124923"/>
      </dsp:txXfrm>
    </dsp:sp>
    <dsp:sp modelId="{8A961937-D806-A748-B70E-763ED04FE79C}">
      <dsp:nvSpPr>
        <dsp:cNvPr id="0" name=""/>
        <dsp:cNvSpPr/>
      </dsp:nvSpPr>
      <dsp:spPr>
        <a:xfrm>
          <a:off x="4869323" y="1465569"/>
          <a:ext cx="1897925" cy="1124923"/>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Euthanasia</a:t>
          </a:r>
          <a:endParaRPr lang="en-US" sz="2000" kern="1200" dirty="0"/>
        </a:p>
      </dsp:txBody>
      <dsp:txXfrm>
        <a:off x="4869323" y="1465569"/>
        <a:ext cx="1897925" cy="1124923"/>
      </dsp:txXfrm>
    </dsp:sp>
    <dsp:sp modelId="{289F4C66-E4EF-F444-8DF2-E1E555E27F98}">
      <dsp:nvSpPr>
        <dsp:cNvPr id="0" name=""/>
        <dsp:cNvSpPr/>
      </dsp:nvSpPr>
      <dsp:spPr>
        <a:xfrm>
          <a:off x="2383347" y="2931138"/>
          <a:ext cx="2546916" cy="1124923"/>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Human Embryo Experimentation</a:t>
          </a:r>
          <a:endParaRPr lang="en-US" sz="2000" kern="1200" dirty="0"/>
        </a:p>
      </dsp:txBody>
      <dsp:txXfrm>
        <a:off x="2383347" y="2931138"/>
        <a:ext cx="2546916" cy="1124923"/>
      </dsp:txXfrm>
    </dsp:sp>
    <dsp:sp modelId="{8A72853B-FD6D-0C49-BFBE-270DBBC03293}">
      <dsp:nvSpPr>
        <dsp:cNvPr id="0" name=""/>
        <dsp:cNvSpPr/>
      </dsp:nvSpPr>
      <dsp:spPr>
        <a:xfrm>
          <a:off x="299878" y="1465569"/>
          <a:ext cx="2143102" cy="1124923"/>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IVF</a:t>
          </a:r>
          <a:endParaRPr lang="en-US" sz="2000" kern="1200" dirty="0"/>
        </a:p>
      </dsp:txBody>
      <dsp:txXfrm>
        <a:off x="299878" y="1465569"/>
        <a:ext cx="2143102" cy="112492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AU"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1CAB50EC-2FA3-F041-810C-B979710EF426}" type="datetimeFigureOut">
              <a:rPr lang="en-US" smtClean="0"/>
              <a:pPr/>
              <a:t>9/17/12</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CB7CC652-A623-41D2-B0ED-8F1D217186B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5" name="Date Placeholder 4"/>
          <p:cNvSpPr>
            <a:spLocks noGrp="1"/>
          </p:cNvSpPr>
          <p:nvPr>
            <p:ph type="dt" sz="half" idx="10"/>
          </p:nvPr>
        </p:nvSpPr>
        <p:spPr/>
        <p:txBody>
          <a:bodyPr/>
          <a:lstStyle/>
          <a:p>
            <a:fld id="{1CAB50EC-2FA3-F041-810C-B979710EF426}" type="datetimeFigureOut">
              <a:rPr lang="en-US" smtClean="0"/>
              <a:pPr/>
              <a:t>9/17/12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D0917-DF40-D24E-ACC2-2F28C23C0CD0}"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fld id="{1CAB50EC-2FA3-F041-810C-B979710EF426}" type="datetimeFigureOut">
              <a:rPr lang="en-US" smtClean="0"/>
              <a:pPr/>
              <a:t>9/17/12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D0917-DF40-D24E-ACC2-2F28C23C0CD0}"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Date Placeholder 2"/>
          <p:cNvSpPr>
            <a:spLocks noGrp="1"/>
          </p:cNvSpPr>
          <p:nvPr>
            <p:ph type="dt" sz="half" idx="10"/>
          </p:nvPr>
        </p:nvSpPr>
        <p:spPr/>
        <p:txBody>
          <a:bodyPr/>
          <a:lstStyle/>
          <a:p>
            <a:fld id="{1CAB50EC-2FA3-F041-810C-B979710EF426}" type="datetimeFigureOut">
              <a:rPr lang="en-US" smtClean="0"/>
              <a:pPr/>
              <a:t>9/17/12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D0917-DF40-D24E-ACC2-2F28C23C0CD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AB50EC-2FA3-F041-810C-B979710EF426}" type="datetimeFigureOut">
              <a:rPr lang="en-US" smtClean="0"/>
              <a:pPr/>
              <a:t>9/17/12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D0917-DF40-D24E-ACC2-2F28C23C0CD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AU"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CAB50EC-2FA3-F041-810C-B979710EF426}" type="datetimeFigureOut">
              <a:rPr lang="en-US" smtClean="0"/>
              <a:pPr/>
              <a:t>9/17/12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AU"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CAB50EC-2FA3-F041-810C-B979710EF426}" type="datetimeFigureOut">
              <a:rPr lang="en-US" smtClean="0"/>
              <a:pPr/>
              <a:t>9/17/12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D0917-DF40-D24E-ACC2-2F28C23C0CD0}"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AU"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AU"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AU"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AU"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CAB50EC-2FA3-F041-810C-B979710EF426}" type="datetimeFigureOut">
              <a:rPr lang="en-US" smtClean="0"/>
              <a:pPr/>
              <a:t>9/17/12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D0917-DF40-D24E-ACC2-2F28C23C0CD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AU"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CAB50EC-2FA3-F041-810C-B979710EF426}" type="datetimeFigureOut">
              <a:rPr lang="en-US" smtClean="0"/>
              <a:pPr/>
              <a:t>9/17/12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84E61-BFA6-4150-9FE3-AA0C8F288190}"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AU"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AU"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AU"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AU"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CAB50EC-2FA3-F041-810C-B979710EF426}" type="datetimeFigureOut">
              <a:rPr lang="en-US" smtClean="0"/>
              <a:pPr/>
              <a:t>9/17/12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D0917-DF40-D24E-ACC2-2F28C23C0CD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1CAB50EC-2FA3-F041-810C-B979710EF426}" type="datetimeFigureOut">
              <a:rPr lang="en-US" smtClean="0"/>
              <a:pPr/>
              <a:t>9/17/12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D0917-DF40-D24E-ACC2-2F28C23C0C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1CAB50EC-2FA3-F041-810C-B979710EF426}" type="datetimeFigureOut">
              <a:rPr lang="en-US" smtClean="0"/>
              <a:pPr/>
              <a:t>9/17/12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D0917-DF40-D24E-ACC2-2F28C23C0CD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AU"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10"/>
          </p:nvPr>
        </p:nvSpPr>
        <p:spPr/>
        <p:txBody>
          <a:bodyPr/>
          <a:lstStyle/>
          <a:p>
            <a:fld id="{1CAB50EC-2FA3-F041-810C-B979710EF426}" type="datetimeFigureOut">
              <a:rPr lang="en-US" smtClean="0"/>
              <a:pPr/>
              <a:t>9/17/12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D0917-DF40-D24E-ACC2-2F28C23C0C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AU"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AU"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1CAB50EC-2FA3-F041-810C-B979710EF426}" type="datetimeFigureOut">
              <a:rPr lang="en-US" smtClean="0"/>
              <a:pPr/>
              <a:t>9/17/12</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964D0917-DF40-D24E-ACC2-2F28C23C0C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AU"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AU" smtClean="0"/>
              <a:t>Click to edit Master text styles</a:t>
            </a:r>
          </a:p>
        </p:txBody>
      </p:sp>
      <p:sp>
        <p:nvSpPr>
          <p:cNvPr id="4" name="Date Placeholder 3"/>
          <p:cNvSpPr>
            <a:spLocks noGrp="1"/>
          </p:cNvSpPr>
          <p:nvPr>
            <p:ph type="dt" sz="half" idx="10"/>
          </p:nvPr>
        </p:nvSpPr>
        <p:spPr/>
        <p:txBody>
          <a:bodyPr/>
          <a:lstStyle/>
          <a:p>
            <a:fld id="{1CAB50EC-2FA3-F041-810C-B979710EF426}" type="datetimeFigureOut">
              <a:rPr lang="en-US" smtClean="0"/>
              <a:pPr/>
              <a:t>9/17/12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AU"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AU"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1CAB50EC-2FA3-F041-810C-B979710EF426}" type="datetimeFigureOut">
              <a:rPr lang="en-US" smtClean="0"/>
              <a:pPr/>
              <a:t>9/17/12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D0917-DF40-D24E-ACC2-2F28C23C0C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AU"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AU"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180F5AD-7E34-4FA8-8C84-E6B97EAFA4B9}" type="datetime1">
              <a:rPr lang="en-US" smtClean="0"/>
              <a:pPr/>
              <a:t>9/17/12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D0917-DF40-D24E-ACC2-2F28C23C0C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fld id="{1CAB50EC-2FA3-F041-810C-B979710EF426}" type="datetimeFigureOut">
              <a:rPr lang="en-US" smtClean="0"/>
              <a:pPr/>
              <a:t>9/17/12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D0917-DF40-D24E-ACC2-2F28C23C0C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7" name="Date Placeholder 6"/>
          <p:cNvSpPr>
            <a:spLocks noGrp="1"/>
          </p:cNvSpPr>
          <p:nvPr>
            <p:ph type="dt" sz="half" idx="10"/>
          </p:nvPr>
        </p:nvSpPr>
        <p:spPr/>
        <p:txBody>
          <a:bodyPr/>
          <a:lstStyle/>
          <a:p>
            <a:fld id="{1CAB50EC-2FA3-F041-810C-B979710EF426}" type="datetimeFigureOut">
              <a:rPr lang="en-US" smtClean="0"/>
              <a:pPr/>
              <a:t>9/17/12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D0917-DF40-D24E-ACC2-2F28C23C0CD0}"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5" name="Date Placeholder 4"/>
          <p:cNvSpPr>
            <a:spLocks noGrp="1"/>
          </p:cNvSpPr>
          <p:nvPr>
            <p:ph type="dt" sz="half" idx="10"/>
          </p:nvPr>
        </p:nvSpPr>
        <p:spPr/>
        <p:txBody>
          <a:bodyPr/>
          <a:lstStyle/>
          <a:p>
            <a:fld id="{1CAB50EC-2FA3-F041-810C-B979710EF426}" type="datetimeFigureOut">
              <a:rPr lang="en-US" smtClean="0"/>
              <a:pPr/>
              <a:t>9/17/12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D0917-DF40-D24E-ACC2-2F28C23C0CD0}"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AU"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1CAB50EC-2FA3-F041-810C-B979710EF426}" type="datetimeFigureOut">
              <a:rPr lang="en-US" smtClean="0"/>
              <a:pPr/>
              <a:t>9/17/12</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964D0917-DF40-D24E-ACC2-2F28C23C0C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 id="2147484224" r:id="rId14"/>
    <p:sldLayoutId id="2147484225" r:id="rId15"/>
    <p:sldLayoutId id="2147484226" r:id="rId16"/>
    <p:sldLayoutId id="2147484227" r:id="rId17"/>
    <p:sldLayoutId id="2147484228" r:id="rId18"/>
    <p:sldLayoutId id="2147484229" r:id="rId19"/>
    <p:sldLayoutId id="214748423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ifesitenews.com/news/video-of-mom-who-refused-abortion-for-disabled-son-approaches-staggering-1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9365" y="701633"/>
            <a:ext cx="6477000" cy="1598319"/>
          </a:xfrm>
        </p:spPr>
        <p:txBody>
          <a:bodyPr>
            <a:normAutofit/>
          </a:bodyPr>
          <a:lstStyle/>
          <a:p>
            <a:pPr algn="r"/>
            <a:r>
              <a:rPr lang="en-US" sz="8700" dirty="0" smtClean="0"/>
              <a:t>Pro-life </a:t>
            </a:r>
            <a:r>
              <a:rPr lang="en-US" dirty="0" smtClean="0"/>
              <a:t/>
            </a:r>
            <a:br>
              <a:rPr lang="en-US" dirty="0" smtClean="0"/>
            </a:br>
            <a:r>
              <a:rPr lang="en-US" sz="3500" i="1" dirty="0" smtClean="0"/>
              <a:t>What’s all the fuss?</a:t>
            </a:r>
            <a:endParaRPr lang="en-US" sz="3500" i="1" dirty="0"/>
          </a:p>
        </p:txBody>
      </p:sp>
      <p:sp>
        <p:nvSpPr>
          <p:cNvPr id="3" name="Subtitle 2"/>
          <p:cNvSpPr>
            <a:spLocks noGrp="1"/>
          </p:cNvSpPr>
          <p:nvPr>
            <p:ph type="subTitle" idx="1"/>
          </p:nvPr>
        </p:nvSpPr>
        <p:spPr>
          <a:xfrm>
            <a:off x="1839365" y="5707238"/>
            <a:ext cx="6477000" cy="793206"/>
          </a:xfrm>
        </p:spPr>
        <p:txBody>
          <a:bodyPr>
            <a:normAutofit/>
          </a:bodyPr>
          <a:lstStyle/>
          <a:p>
            <a:pPr algn="r"/>
            <a:r>
              <a:rPr lang="en-US" sz="1600" dirty="0" smtClean="0"/>
              <a:t>Courage Faith Discussion Program</a:t>
            </a:r>
          </a:p>
          <a:p>
            <a:pPr algn="r"/>
            <a:r>
              <a:rPr lang="en-US" sz="1600" dirty="0" smtClean="0"/>
              <a:t>Mary MacKillop College, </a:t>
            </a:r>
            <a:r>
              <a:rPr lang="en-US" sz="1600" dirty="0" err="1" smtClean="0"/>
              <a:t>Wakeley</a:t>
            </a:r>
            <a:endParaRPr lang="en-US" sz="1600" dirty="0" smtClean="0"/>
          </a:p>
        </p:txBody>
      </p:sp>
      <p:pic>
        <p:nvPicPr>
          <p:cNvPr id="5" name="Picture 4" descr="newborn-baby.jpg"/>
          <p:cNvPicPr>
            <a:picLocks noChangeAspect="1"/>
          </p:cNvPicPr>
          <p:nvPr/>
        </p:nvPicPr>
        <p:blipFill>
          <a:blip r:embed="rId2"/>
          <a:stretch>
            <a:fillRect/>
          </a:stretch>
        </p:blipFill>
        <p:spPr>
          <a:xfrm>
            <a:off x="4057140" y="2616024"/>
            <a:ext cx="4259225" cy="28425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99798"/>
            <a:ext cx="7313613" cy="4062367"/>
          </a:xfrm>
        </p:spPr>
        <p:txBody>
          <a:bodyPr>
            <a:noAutofit/>
          </a:bodyPr>
          <a:lstStyle/>
          <a:p>
            <a:pPr algn="ctr">
              <a:buNone/>
            </a:pPr>
            <a:r>
              <a:rPr lang="en-US" sz="6900" dirty="0" smtClean="0"/>
              <a:t>To put that into context that would be </a:t>
            </a:r>
            <a:r>
              <a:rPr lang="en-US" sz="6900" b="1" dirty="0" smtClean="0"/>
              <a:t>231</a:t>
            </a:r>
            <a:r>
              <a:rPr lang="en-US" sz="6900" dirty="0" smtClean="0"/>
              <a:t> students at Mary MacKillop College</a:t>
            </a:r>
            <a:endParaRPr lang="en-US" sz="6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3152775" y="4868959"/>
            <a:ext cx="5538788" cy="1162050"/>
          </a:xfrm>
        </p:spPr>
        <p:txBody>
          <a:bodyPr/>
          <a:lstStyle/>
          <a:p>
            <a:r>
              <a:rPr lang="en-US" dirty="0" smtClean="0"/>
              <a:t>Thought that seemed bad?</a:t>
            </a:r>
            <a:endParaRPr lang="en-US" dirty="0"/>
          </a:p>
        </p:txBody>
      </p:sp>
      <p:pic>
        <p:nvPicPr>
          <p:cNvPr id="7" name="Picture Placeholder 6" descr="newborndadhands.jpg"/>
          <p:cNvPicPr>
            <a:picLocks noGrp="1" noChangeAspect="1"/>
          </p:cNvPicPr>
          <p:nvPr>
            <p:ph type="pic" sz="quarter" idx="15"/>
          </p:nvPr>
        </p:nvPicPr>
        <p:blipFill>
          <a:blip r:embed="rId2"/>
          <a:srcRect l="-2040" r="-2040"/>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Abortion in Australia</a:t>
            </a:r>
            <a:endParaRPr lang="en-US" dirty="0"/>
          </a:p>
        </p:txBody>
      </p:sp>
      <p:sp>
        <p:nvSpPr>
          <p:cNvPr id="3" name="Content Placeholder 2"/>
          <p:cNvSpPr>
            <a:spLocks noGrp="1"/>
          </p:cNvSpPr>
          <p:nvPr>
            <p:ph idx="1"/>
          </p:nvPr>
        </p:nvSpPr>
        <p:spPr>
          <a:xfrm>
            <a:off x="914400" y="1735138"/>
            <a:ext cx="4730317" cy="4056062"/>
          </a:xfrm>
        </p:spPr>
        <p:txBody>
          <a:bodyPr>
            <a:normAutofit fontScale="92500" lnSpcReduction="20000"/>
          </a:bodyPr>
          <a:lstStyle/>
          <a:p>
            <a:r>
              <a:rPr lang="en-US" dirty="0" smtClean="0"/>
              <a:t>How many babies were born in Australia during 2009 for woman aged between 15-19?</a:t>
            </a:r>
          </a:p>
          <a:p>
            <a:pPr lvl="1"/>
            <a:r>
              <a:rPr lang="en-US" dirty="0" smtClean="0"/>
              <a:t>12,120 babies</a:t>
            </a:r>
          </a:p>
          <a:p>
            <a:r>
              <a:rPr lang="en-US" dirty="0" smtClean="0"/>
              <a:t>How many babies were aborted in 2009 for woman aged between 15-19?</a:t>
            </a:r>
          </a:p>
          <a:p>
            <a:pPr lvl="1"/>
            <a:r>
              <a:rPr lang="en-US" dirty="0" smtClean="0"/>
              <a:t>10,023 babies</a:t>
            </a:r>
          </a:p>
          <a:p>
            <a:pPr lvl="1">
              <a:buNone/>
            </a:pPr>
            <a:endParaRPr lang="en-US" dirty="0" smtClean="0"/>
          </a:p>
          <a:p>
            <a:pPr algn="ctr">
              <a:buNone/>
            </a:pPr>
            <a:r>
              <a:rPr lang="en-US" sz="2323" i="1" dirty="0" smtClean="0"/>
              <a:t>Statistics sourced from Medicare and does not take into account unreported abortions/non-Medicare funded abortions.</a:t>
            </a:r>
          </a:p>
        </p:txBody>
      </p:sp>
      <p:pic>
        <p:nvPicPr>
          <p:cNvPr id="4" name="Picture 3" descr="2561252071_0af988f93f.jpg"/>
          <p:cNvPicPr>
            <a:picLocks noChangeAspect="1"/>
          </p:cNvPicPr>
          <p:nvPr/>
        </p:nvPicPr>
        <p:blipFill>
          <a:blip r:embed="rId2"/>
          <a:stretch>
            <a:fillRect/>
          </a:stretch>
        </p:blipFill>
        <p:spPr>
          <a:xfrm>
            <a:off x="5644717" y="2522557"/>
            <a:ext cx="2981116" cy="198542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99798"/>
            <a:ext cx="7313613" cy="4062367"/>
          </a:xfrm>
        </p:spPr>
        <p:txBody>
          <a:bodyPr>
            <a:noAutofit/>
          </a:bodyPr>
          <a:lstStyle/>
          <a:p>
            <a:pPr algn="ctr">
              <a:buNone/>
            </a:pPr>
            <a:r>
              <a:rPr lang="en-US" sz="31000" b="1" dirty="0" smtClean="0"/>
              <a:t>84%</a:t>
            </a:r>
            <a:endParaRPr lang="en-US" sz="31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Church say?</a:t>
            </a:r>
            <a:endParaRPr lang="en-US" dirty="0"/>
          </a:p>
        </p:txBody>
      </p:sp>
      <p:sp>
        <p:nvSpPr>
          <p:cNvPr id="3" name="Content Placeholder 2"/>
          <p:cNvSpPr>
            <a:spLocks noGrp="1"/>
          </p:cNvSpPr>
          <p:nvPr>
            <p:ph idx="1"/>
          </p:nvPr>
        </p:nvSpPr>
        <p:spPr>
          <a:xfrm>
            <a:off x="478118" y="1735138"/>
            <a:ext cx="5363883" cy="4824038"/>
          </a:xfrm>
        </p:spPr>
        <p:txBody>
          <a:bodyPr>
            <a:normAutofit fontScale="92500" lnSpcReduction="20000"/>
          </a:bodyPr>
          <a:lstStyle/>
          <a:p>
            <a:r>
              <a:rPr lang="en-US" dirty="0" smtClean="0"/>
              <a:t>Life as a gift from God the Creator</a:t>
            </a:r>
          </a:p>
          <a:p>
            <a:r>
              <a:rPr lang="en-US" dirty="0" smtClean="0"/>
              <a:t>The protection of all life, which is sacred</a:t>
            </a:r>
          </a:p>
          <a:p>
            <a:r>
              <a:rPr lang="en-US" dirty="0" smtClean="0"/>
              <a:t>Sex without consequences</a:t>
            </a:r>
          </a:p>
          <a:p>
            <a:pPr lvl="1"/>
            <a:r>
              <a:rPr lang="en-US" dirty="0" smtClean="0"/>
              <a:t>Link to contraception and the culture that it is creating</a:t>
            </a:r>
          </a:p>
          <a:p>
            <a:r>
              <a:rPr lang="en-US" dirty="0" smtClean="0"/>
              <a:t>Forbids abortion just as it forbids murder</a:t>
            </a:r>
          </a:p>
          <a:p>
            <a:r>
              <a:rPr lang="en-US" dirty="0" smtClean="0"/>
              <a:t>Abortion is forgivable as like all other sins </a:t>
            </a:r>
          </a:p>
          <a:p>
            <a:endParaRPr lang="en-US" i="1" dirty="0" smtClean="0"/>
          </a:p>
          <a:p>
            <a:pPr algn="ctr">
              <a:buNone/>
            </a:pPr>
            <a:r>
              <a:rPr lang="en-US" i="1" dirty="0" smtClean="0"/>
              <a:t>“Before I formed you in the womb I knew you, and before you were born I consecrated you…” Jeremiah 1:5</a:t>
            </a:r>
          </a:p>
          <a:p>
            <a:endParaRPr lang="en-US" dirty="0"/>
          </a:p>
        </p:txBody>
      </p:sp>
      <p:pic>
        <p:nvPicPr>
          <p:cNvPr id="4" name="Picture 3" descr="newborn-photos1.jpg"/>
          <p:cNvPicPr>
            <a:picLocks noChangeAspect="1"/>
          </p:cNvPicPr>
          <p:nvPr/>
        </p:nvPicPr>
        <p:blipFill>
          <a:blip r:embed="rId2"/>
          <a:stretch>
            <a:fillRect/>
          </a:stretch>
        </p:blipFill>
        <p:spPr>
          <a:xfrm>
            <a:off x="6056219" y="1735138"/>
            <a:ext cx="2777659" cy="1975224"/>
          </a:xfrm>
          <a:prstGeom prst="rect">
            <a:avLst/>
          </a:prstGeom>
        </p:spPr>
      </p:pic>
      <p:pic>
        <p:nvPicPr>
          <p:cNvPr id="5" name="Picture 4" descr="nb27.jpg"/>
          <p:cNvPicPr>
            <a:picLocks noChangeAspect="1"/>
          </p:cNvPicPr>
          <p:nvPr/>
        </p:nvPicPr>
        <p:blipFill>
          <a:blip r:embed="rId3"/>
          <a:stretch>
            <a:fillRect/>
          </a:stretch>
        </p:blipFill>
        <p:spPr>
          <a:xfrm>
            <a:off x="6056219" y="3991954"/>
            <a:ext cx="2777659" cy="221657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Blessed John Paul II</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sz="2900" i="1" dirty="0" smtClean="0"/>
              <a:t>“It is necessary to become </a:t>
            </a:r>
            <a:r>
              <a:rPr lang="en-US" sz="2900" b="1" i="1" dirty="0" smtClean="0"/>
              <a:t>courageously ‘pro-woman’ </a:t>
            </a:r>
            <a:r>
              <a:rPr lang="en-US" sz="2900" i="1" dirty="0" smtClean="0"/>
              <a:t>promoting a choice that is truly in favour of women. It is precisely the woman… who pays the highest price, not only for motherhood but even more for its destruction, for the suppression of the life of the child who has been conceived. The only honest stance, in these cases, is that of </a:t>
            </a:r>
            <a:r>
              <a:rPr lang="en-US" sz="2900" b="1" i="1" dirty="0" smtClean="0"/>
              <a:t>radical solidarity with the woman. </a:t>
            </a:r>
            <a:r>
              <a:rPr lang="en-US" sz="2900" i="1" dirty="0" smtClean="0"/>
              <a:t>It is not right to leave her alone.”</a:t>
            </a:r>
          </a:p>
          <a:p>
            <a:pPr algn="ct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Mother Chooses Life</a:t>
            </a:r>
            <a:endParaRPr lang="en-US" dirty="0"/>
          </a:p>
        </p:txBody>
      </p:sp>
      <p:sp>
        <p:nvSpPr>
          <p:cNvPr id="3" name="Content Placeholder 2"/>
          <p:cNvSpPr>
            <a:spLocks noGrp="1"/>
          </p:cNvSpPr>
          <p:nvPr>
            <p:ph idx="1"/>
          </p:nvPr>
        </p:nvSpPr>
        <p:spPr/>
        <p:txBody>
          <a:bodyPr/>
          <a:lstStyle/>
          <a:p>
            <a:pPr algn="ctr">
              <a:buNone/>
            </a:pPr>
            <a:endParaRPr lang="en-US" dirty="0" smtClean="0">
              <a:hlinkClick r:id="rId2"/>
            </a:endParaRPr>
          </a:p>
          <a:p>
            <a:pPr algn="ctr">
              <a:buNone/>
            </a:pPr>
            <a:r>
              <a:rPr lang="en-US" dirty="0" smtClean="0">
                <a:hlinkClick r:id="rId2"/>
              </a:rPr>
              <a:t>http://www.lifesitenews.com/news/video-of-mom-who-refused-abortion-for-disabled-son-approaches-staggering-10</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7" name="Content Placeholder 6" descr="newborn-photography-tips-4.jpg"/>
          <p:cNvPicPr>
            <a:picLocks noGrp="1" noChangeAspect="1"/>
          </p:cNvPicPr>
          <p:nvPr>
            <p:ph idx="1"/>
          </p:nvPr>
        </p:nvPicPr>
        <p:blipFill>
          <a:blip r:embed="rId2"/>
          <a:srcRect l="-10255" r="-10255"/>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all about?</a:t>
            </a:r>
            <a:endParaRPr lang="en-US" dirty="0"/>
          </a:p>
        </p:txBody>
      </p:sp>
      <p:sp>
        <p:nvSpPr>
          <p:cNvPr id="3" name="Content Placeholder 2"/>
          <p:cNvSpPr>
            <a:spLocks noGrp="1"/>
          </p:cNvSpPr>
          <p:nvPr>
            <p:ph idx="1"/>
          </p:nvPr>
        </p:nvSpPr>
        <p:spPr>
          <a:xfrm>
            <a:off x="914401" y="1735137"/>
            <a:ext cx="4483360" cy="4527473"/>
          </a:xfrm>
        </p:spPr>
        <p:txBody>
          <a:bodyPr>
            <a:normAutofit fontScale="92500" lnSpcReduction="10000"/>
          </a:bodyPr>
          <a:lstStyle/>
          <a:p>
            <a:r>
              <a:rPr lang="en-US" dirty="0" smtClean="0"/>
              <a:t>For</a:t>
            </a:r>
            <a:r>
              <a:rPr lang="en-US" dirty="0" smtClean="0"/>
              <a:t> </a:t>
            </a:r>
            <a:r>
              <a:rPr lang="en-US" dirty="0" smtClean="0"/>
              <a:t>decade</a:t>
            </a:r>
            <a:r>
              <a:rPr lang="en-US" dirty="0" smtClean="0"/>
              <a:t>s </a:t>
            </a:r>
            <a:r>
              <a:rPr lang="en-US" dirty="0" smtClean="0"/>
              <a:t>there has been fierce debate over the issue of abortion.</a:t>
            </a:r>
          </a:p>
          <a:p>
            <a:r>
              <a:rPr lang="en-US" dirty="0" smtClean="0"/>
              <a:t>In recent times, this debate has become quite vocal and is gaining much moment on the side of pro-choice.</a:t>
            </a:r>
          </a:p>
          <a:p>
            <a:r>
              <a:rPr lang="en-US" dirty="0" smtClean="0"/>
              <a:t>The Catholic Church has played a prominent role in the pro-life movement.</a:t>
            </a:r>
          </a:p>
          <a:p>
            <a:r>
              <a:rPr lang="en-US" dirty="0" smtClean="0"/>
              <a:t>This is known as the pro-life vs. “pro choice” debate.</a:t>
            </a:r>
            <a:endParaRPr lang="en-US" dirty="0"/>
          </a:p>
        </p:txBody>
      </p:sp>
      <p:pic>
        <p:nvPicPr>
          <p:cNvPr id="4" name="Picture 3" descr="hands and feet 1.jpg"/>
          <p:cNvPicPr>
            <a:picLocks noChangeAspect="1"/>
          </p:cNvPicPr>
          <p:nvPr/>
        </p:nvPicPr>
        <p:blipFill>
          <a:blip r:embed="rId2"/>
          <a:stretch>
            <a:fillRect/>
          </a:stretch>
        </p:blipFill>
        <p:spPr>
          <a:xfrm>
            <a:off x="5397761" y="2323062"/>
            <a:ext cx="3086954" cy="288938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range of issues</a:t>
            </a:r>
            <a:endParaRPr lang="en-US" dirty="0"/>
          </a:p>
        </p:txBody>
      </p:sp>
      <p:graphicFrame>
        <p:nvGraphicFramePr>
          <p:cNvPr id="4" name="Content Placeholder 3"/>
          <p:cNvGraphicFramePr>
            <a:graphicFrameLocks noGrp="1"/>
          </p:cNvGraphicFramePr>
          <p:nvPr>
            <p:ph idx="1"/>
          </p:nvPr>
        </p:nvGraphicFramePr>
        <p:xfrm>
          <a:off x="914400" y="1735138"/>
          <a:ext cx="7313613" cy="405606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range of issues</a:t>
            </a:r>
            <a:endParaRPr lang="en-US" dirty="0"/>
          </a:p>
        </p:txBody>
      </p:sp>
      <p:graphicFrame>
        <p:nvGraphicFramePr>
          <p:cNvPr id="4" name="Content Placeholder 3"/>
          <p:cNvGraphicFramePr>
            <a:graphicFrameLocks noGrp="1"/>
          </p:cNvGraphicFramePr>
          <p:nvPr>
            <p:ph idx="1"/>
          </p:nvPr>
        </p:nvGraphicFramePr>
        <p:xfrm>
          <a:off x="914400" y="1735138"/>
          <a:ext cx="7313613" cy="4056062"/>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6" name="Left Arrow 5"/>
          <p:cNvSpPr/>
          <p:nvPr/>
        </p:nvSpPr>
        <p:spPr>
          <a:xfrm>
            <a:off x="5368425" y="2092393"/>
            <a:ext cx="1800989" cy="252746"/>
          </a:xfrm>
          <a:prstGeom prst="leftArrow">
            <a:avLst>
              <a:gd name="adj1" fmla="val 38090"/>
              <a:gd name="adj2" fmla="val 1006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169414" y="1975807"/>
            <a:ext cx="1503767" cy="369332"/>
          </a:xfrm>
          <a:prstGeom prst="rect">
            <a:avLst/>
          </a:prstGeom>
          <a:noFill/>
        </p:spPr>
        <p:txBody>
          <a:bodyPr wrap="square" rtlCol="0">
            <a:spAutoFit/>
          </a:bodyPr>
          <a:lstStyle/>
          <a:p>
            <a:r>
              <a:rPr lang="en-US" dirty="0" smtClean="0"/>
              <a:t>Today’s focus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abortion?</a:t>
            </a:r>
            <a:endParaRPr lang="en-US" dirty="0"/>
          </a:p>
        </p:txBody>
      </p:sp>
      <p:sp>
        <p:nvSpPr>
          <p:cNvPr id="3" name="Content Placeholder 2"/>
          <p:cNvSpPr>
            <a:spLocks noGrp="1"/>
          </p:cNvSpPr>
          <p:nvPr>
            <p:ph idx="1"/>
          </p:nvPr>
        </p:nvSpPr>
        <p:spPr/>
        <p:txBody>
          <a:bodyPr/>
          <a:lstStyle/>
          <a:p>
            <a:r>
              <a:rPr lang="en-US" dirty="0" smtClean="0"/>
              <a:t>It is the termination of a pregnancy by a procedure that empties the contents of the uterus.</a:t>
            </a:r>
          </a:p>
          <a:p>
            <a:r>
              <a:rPr lang="en-US" dirty="0" smtClean="0"/>
              <a:t>Most commonly done using surgical procedures between 7-12 weeks of pregnancy.</a:t>
            </a:r>
            <a:endParaRPr lang="en-US" dirty="0"/>
          </a:p>
        </p:txBody>
      </p:sp>
      <p:pic>
        <p:nvPicPr>
          <p:cNvPr id="4" name="Picture 3" descr="Screen Shot 2012-08-03 at 9.47.30 AM.png"/>
          <p:cNvPicPr>
            <a:picLocks noChangeAspect="1"/>
          </p:cNvPicPr>
          <p:nvPr/>
        </p:nvPicPr>
        <p:blipFill>
          <a:blip r:embed="rId2"/>
          <a:stretch>
            <a:fillRect/>
          </a:stretch>
        </p:blipFill>
        <p:spPr>
          <a:xfrm>
            <a:off x="2469564" y="3733197"/>
            <a:ext cx="4480494" cy="273030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abortions</a:t>
            </a:r>
            <a:endParaRPr lang="en-US" dirty="0"/>
          </a:p>
        </p:txBody>
      </p:sp>
      <p:sp>
        <p:nvSpPr>
          <p:cNvPr id="3" name="Content Placeholder 2"/>
          <p:cNvSpPr>
            <a:spLocks noGrp="1"/>
          </p:cNvSpPr>
          <p:nvPr>
            <p:ph idx="1"/>
          </p:nvPr>
        </p:nvSpPr>
        <p:spPr>
          <a:xfrm>
            <a:off x="914401" y="1735138"/>
            <a:ext cx="4095286" cy="519201"/>
          </a:xfrm>
        </p:spPr>
        <p:txBody>
          <a:bodyPr>
            <a:normAutofit/>
          </a:bodyPr>
          <a:lstStyle/>
          <a:p>
            <a:r>
              <a:rPr lang="en-US" dirty="0" smtClean="0"/>
              <a:t>Surgical abortion</a:t>
            </a:r>
          </a:p>
        </p:txBody>
      </p:sp>
      <p:pic>
        <p:nvPicPr>
          <p:cNvPr id="4" name="Picture 3" descr="Abortion-Procedure2.jpg"/>
          <p:cNvPicPr>
            <a:picLocks noChangeAspect="1"/>
          </p:cNvPicPr>
          <p:nvPr/>
        </p:nvPicPr>
        <p:blipFill>
          <a:blip r:embed="rId2"/>
          <a:stretch>
            <a:fillRect/>
          </a:stretch>
        </p:blipFill>
        <p:spPr>
          <a:xfrm>
            <a:off x="914400" y="2424067"/>
            <a:ext cx="2964474" cy="2258647"/>
          </a:xfrm>
          <a:prstGeom prst="rect">
            <a:avLst/>
          </a:prstGeom>
        </p:spPr>
      </p:pic>
      <p:sp>
        <p:nvSpPr>
          <p:cNvPr id="5" name="Content Placeholder 2"/>
          <p:cNvSpPr txBox="1">
            <a:spLocks/>
          </p:cNvSpPr>
          <p:nvPr/>
        </p:nvSpPr>
        <p:spPr>
          <a:xfrm>
            <a:off x="2962044" y="5445813"/>
            <a:ext cx="4095286" cy="519201"/>
          </a:xfrm>
          <a:prstGeom prst="rect">
            <a:avLst/>
          </a:prstGeom>
        </p:spPr>
        <p:txBody>
          <a:bodyPr vert="horz" lIns="91440" tIns="45720" rIns="91440" bIns="45720" rtlCol="0">
            <a:normAutofit/>
          </a:bodyPr>
          <a:lstStyle/>
          <a:p>
            <a:pPr marL="463550" marR="0" lvl="0" indent="-463550" algn="l" defTabSz="914400" rtl="0" eaLnBrk="1" fontAlgn="auto" latinLnBrk="0" hangingPunct="1">
              <a:lnSpc>
                <a:spcPct val="100000"/>
              </a:lnSpc>
              <a:spcBef>
                <a:spcPts val="2000"/>
              </a:spcBef>
              <a:spcAft>
                <a:spcPts val="0"/>
              </a:spcAft>
              <a:buClrTx/>
              <a:buSzPct val="90000"/>
              <a:buFontTx/>
              <a:buBlip>
                <a:blip r:embed="rId3"/>
              </a:buBlip>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Second</a:t>
            </a:r>
            <a:r>
              <a:rPr kumimoji="0" lang="en-US" sz="2400" b="0" i="0" u="none" strike="noStrike" kern="1200" cap="none" spc="0" normalizeH="0" noProof="0" dirty="0" smtClean="0">
                <a:ln>
                  <a:noFill/>
                </a:ln>
                <a:solidFill>
                  <a:schemeClr val="tx1"/>
                </a:solidFill>
                <a:effectLst/>
                <a:uLnTx/>
                <a:uFillTx/>
                <a:latin typeface="+mn-lt"/>
                <a:ea typeface="+mn-ea"/>
                <a:cs typeface="+mn-cs"/>
              </a:rPr>
              <a:t> trimester abortion</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Content Placeholder 2"/>
          <p:cNvSpPr txBox="1">
            <a:spLocks/>
          </p:cNvSpPr>
          <p:nvPr/>
        </p:nvSpPr>
        <p:spPr>
          <a:xfrm>
            <a:off x="5009687" y="1735138"/>
            <a:ext cx="3355960" cy="519201"/>
          </a:xfrm>
          <a:prstGeom prst="rect">
            <a:avLst/>
          </a:prstGeom>
        </p:spPr>
        <p:txBody>
          <a:bodyPr vert="horz" lIns="91440" tIns="45720" rIns="91440" bIns="45720" rtlCol="0">
            <a:normAutofit/>
          </a:bodyPr>
          <a:lstStyle/>
          <a:p>
            <a:pPr marL="463550" marR="0" lvl="0" indent="-463550" algn="l" defTabSz="914400" rtl="0" eaLnBrk="1" fontAlgn="auto" latinLnBrk="0" hangingPunct="1">
              <a:lnSpc>
                <a:spcPct val="100000"/>
              </a:lnSpc>
              <a:spcBef>
                <a:spcPts val="2000"/>
              </a:spcBef>
              <a:spcAft>
                <a:spcPts val="0"/>
              </a:spcAft>
              <a:buClrTx/>
              <a:buSzPct val="90000"/>
              <a:buFontTx/>
              <a:buBlip>
                <a:blip r:embed="rId3"/>
              </a:buBlip>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Medication</a:t>
            </a:r>
            <a:r>
              <a:rPr kumimoji="0" lang="en-US" sz="2400" b="0" i="0" u="none" strike="noStrike" kern="1200" cap="none" spc="0" normalizeH="0" noProof="0" dirty="0" smtClean="0">
                <a:ln>
                  <a:noFill/>
                </a:ln>
                <a:solidFill>
                  <a:schemeClr val="tx1"/>
                </a:solidFill>
                <a:effectLst/>
                <a:uLnTx/>
                <a:uFillTx/>
                <a:latin typeface="+mn-lt"/>
                <a:ea typeface="+mn-ea"/>
                <a:cs typeface="+mn-cs"/>
              </a:rPr>
              <a:t> abortions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7" descr="ALeqM5izbdDyEwbsYyT-oOal8QGK0b00ag.jpeg"/>
          <p:cNvPicPr>
            <a:picLocks noChangeAspect="1"/>
          </p:cNvPicPr>
          <p:nvPr/>
        </p:nvPicPr>
        <p:blipFill>
          <a:blip r:embed="rId4"/>
          <a:stretch>
            <a:fillRect/>
          </a:stretch>
        </p:blipFill>
        <p:spPr>
          <a:xfrm>
            <a:off x="4976655" y="2511641"/>
            <a:ext cx="3388992" cy="217107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ru486.jpg"/>
          <p:cNvPicPr>
            <a:picLocks noGrp="1" noChangeAspect="1"/>
          </p:cNvPicPr>
          <p:nvPr>
            <p:ph idx="1"/>
          </p:nvPr>
        </p:nvPicPr>
        <p:blipFill>
          <a:blip r:embed="rId2"/>
          <a:srcRect l="-19562" r="-19562"/>
          <a:stretch>
            <a:fillRect/>
          </a:stretch>
        </p:blipFill>
        <p:spPr>
          <a:xfrm>
            <a:off x="914400" y="1258827"/>
            <a:ext cx="7313613" cy="405606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Abortion in Australia</a:t>
            </a:r>
            <a:endParaRPr lang="en-US" dirty="0"/>
          </a:p>
        </p:txBody>
      </p:sp>
      <p:sp>
        <p:nvSpPr>
          <p:cNvPr id="3" name="Content Placeholder 2"/>
          <p:cNvSpPr>
            <a:spLocks noGrp="1"/>
          </p:cNvSpPr>
          <p:nvPr>
            <p:ph idx="1"/>
          </p:nvPr>
        </p:nvSpPr>
        <p:spPr>
          <a:xfrm>
            <a:off x="914400" y="1735138"/>
            <a:ext cx="4730317" cy="4056062"/>
          </a:xfrm>
        </p:spPr>
        <p:txBody>
          <a:bodyPr>
            <a:normAutofit fontScale="92500"/>
          </a:bodyPr>
          <a:lstStyle/>
          <a:p>
            <a:r>
              <a:rPr lang="en-US" dirty="0" smtClean="0"/>
              <a:t>How many babies were born in Australia during 2009?</a:t>
            </a:r>
          </a:p>
          <a:p>
            <a:pPr lvl="1"/>
            <a:r>
              <a:rPr lang="en-US" dirty="0" smtClean="0"/>
              <a:t>291,227 babies</a:t>
            </a:r>
          </a:p>
          <a:p>
            <a:r>
              <a:rPr lang="en-US" dirty="0" smtClean="0"/>
              <a:t>How many babies were aborted in 2009?</a:t>
            </a:r>
          </a:p>
          <a:p>
            <a:pPr lvl="1"/>
            <a:r>
              <a:rPr lang="en-US" dirty="0" smtClean="0"/>
              <a:t>76,546</a:t>
            </a:r>
          </a:p>
          <a:p>
            <a:pPr lvl="1">
              <a:buNone/>
            </a:pPr>
            <a:endParaRPr lang="en-US" dirty="0" smtClean="0"/>
          </a:p>
          <a:p>
            <a:pPr algn="ctr">
              <a:buNone/>
            </a:pPr>
            <a:r>
              <a:rPr lang="en-US" sz="2323" i="1" dirty="0" smtClean="0"/>
              <a:t>Statistics sourced from Medicare and does not take into account unreported abortions/non-Medicare funded abortions.</a:t>
            </a:r>
          </a:p>
        </p:txBody>
      </p:sp>
      <p:pic>
        <p:nvPicPr>
          <p:cNvPr id="4" name="Picture 3" descr="2561252071_0af988f93f.jpg"/>
          <p:cNvPicPr>
            <a:picLocks noChangeAspect="1"/>
          </p:cNvPicPr>
          <p:nvPr/>
        </p:nvPicPr>
        <p:blipFill>
          <a:blip r:embed="rId2"/>
          <a:stretch>
            <a:fillRect/>
          </a:stretch>
        </p:blipFill>
        <p:spPr>
          <a:xfrm>
            <a:off x="5644717" y="2522557"/>
            <a:ext cx="2981116" cy="198542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99798"/>
            <a:ext cx="7313613" cy="4062367"/>
          </a:xfrm>
        </p:spPr>
        <p:txBody>
          <a:bodyPr>
            <a:noAutofit/>
          </a:bodyPr>
          <a:lstStyle/>
          <a:p>
            <a:pPr algn="ctr">
              <a:buNone/>
            </a:pPr>
            <a:r>
              <a:rPr lang="en-US" sz="31000" b="1" dirty="0" smtClean="0"/>
              <a:t>26%</a:t>
            </a:r>
            <a:endParaRPr lang="en-US" sz="310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245</TotalTime>
  <Words>489</Words>
  <Application>Microsoft Macintosh PowerPoint</Application>
  <PresentationFormat>On-screen Show (4:3)</PresentationFormat>
  <Paragraphs>61</Paragraphs>
  <Slides>17</Slides>
  <Notes>0</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Inkwell</vt:lpstr>
      <vt:lpstr>Pro-life  What’s all the fuss?</vt:lpstr>
      <vt:lpstr>What is all about?</vt:lpstr>
      <vt:lpstr>The range of issues</vt:lpstr>
      <vt:lpstr>The range of issues</vt:lpstr>
      <vt:lpstr>What is an abortion?</vt:lpstr>
      <vt:lpstr>Types of abortions</vt:lpstr>
      <vt:lpstr>Slide 7</vt:lpstr>
      <vt:lpstr>Abortion in Australia</vt:lpstr>
      <vt:lpstr>Slide 9</vt:lpstr>
      <vt:lpstr>Slide 10</vt:lpstr>
      <vt:lpstr>Thought that seemed bad?</vt:lpstr>
      <vt:lpstr>Abortion in Australia</vt:lpstr>
      <vt:lpstr>Slide 13</vt:lpstr>
      <vt:lpstr>What does the Church say?</vt:lpstr>
      <vt:lpstr>Blessed John Paul II</vt:lpstr>
      <vt:lpstr>Mother Chooses Life</vt:lpstr>
      <vt:lpstr>Questions</vt:lpstr>
    </vt:vector>
  </TitlesOfParts>
  <Company>Mary MacKillop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Pro-life  What’s all the fuss?</dc:title>
  <dc:creator>Mary MacKillop College</dc:creator>
  <cp:lastModifiedBy>Mary MacKillop College</cp:lastModifiedBy>
  <cp:revision>11</cp:revision>
  <dcterms:created xsi:type="dcterms:W3CDTF">2012-09-17T07:24:57Z</dcterms:created>
  <dcterms:modified xsi:type="dcterms:W3CDTF">2012-09-17T07:26:49Z</dcterms:modified>
</cp:coreProperties>
</file>